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omments/comment1.xml" ContentType="application/vnd.openxmlformats-officedocument.presentationml.comment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2" r:id="rId1"/>
    <p:sldMasterId id="2147483710" r:id="rId2"/>
  </p:sldMasterIdLst>
  <p:notesMasterIdLst>
    <p:notesMasterId r:id="rId55"/>
  </p:notesMasterIdLst>
  <p:sldIdLst>
    <p:sldId id="291" r:id="rId3"/>
    <p:sldId id="316" r:id="rId4"/>
    <p:sldId id="883" r:id="rId5"/>
    <p:sldId id="865" r:id="rId6"/>
    <p:sldId id="864" r:id="rId7"/>
    <p:sldId id="256" r:id="rId8"/>
    <p:sldId id="876" r:id="rId9"/>
    <p:sldId id="885" r:id="rId10"/>
    <p:sldId id="257" r:id="rId11"/>
    <p:sldId id="259" r:id="rId12"/>
    <p:sldId id="258" r:id="rId13"/>
    <p:sldId id="261" r:id="rId14"/>
    <p:sldId id="816" r:id="rId15"/>
    <p:sldId id="817" r:id="rId16"/>
    <p:sldId id="818" r:id="rId17"/>
    <p:sldId id="819" r:id="rId18"/>
    <p:sldId id="857" r:id="rId19"/>
    <p:sldId id="887" r:id="rId20"/>
    <p:sldId id="858" r:id="rId21"/>
    <p:sldId id="859" r:id="rId22"/>
    <p:sldId id="860" r:id="rId23"/>
    <p:sldId id="889" r:id="rId24"/>
    <p:sldId id="803" r:id="rId25"/>
    <p:sldId id="823" r:id="rId26"/>
    <p:sldId id="263" r:id="rId27"/>
    <p:sldId id="264" r:id="rId28"/>
    <p:sldId id="897" r:id="rId29"/>
    <p:sldId id="893" r:id="rId30"/>
    <p:sldId id="895" r:id="rId31"/>
    <p:sldId id="899" r:id="rId32"/>
    <p:sldId id="901" r:id="rId33"/>
    <p:sldId id="265" r:id="rId34"/>
    <p:sldId id="266" r:id="rId35"/>
    <p:sldId id="862" r:id="rId36"/>
    <p:sldId id="863" r:id="rId37"/>
    <p:sldId id="867" r:id="rId38"/>
    <p:sldId id="875" r:id="rId39"/>
    <p:sldId id="881" r:id="rId40"/>
    <p:sldId id="892" r:id="rId41"/>
    <p:sldId id="882" r:id="rId42"/>
    <p:sldId id="877" r:id="rId43"/>
    <p:sldId id="878" r:id="rId44"/>
    <p:sldId id="890" r:id="rId45"/>
    <p:sldId id="903" r:id="rId46"/>
    <p:sldId id="273" r:id="rId47"/>
    <p:sldId id="271" r:id="rId48"/>
    <p:sldId id="905" r:id="rId49"/>
    <p:sldId id="906" r:id="rId50"/>
    <p:sldId id="907" r:id="rId51"/>
    <p:sldId id="909" r:id="rId52"/>
    <p:sldId id="911" r:id="rId53"/>
    <p:sldId id="307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samin" initials="Y" lastIdx="1" clrIdx="0">
    <p:extLst>
      <p:ext uri="{19B8F6BF-5375-455C-9EA6-DF929625EA0E}">
        <p15:presenceInfo xmlns:p15="http://schemas.microsoft.com/office/powerpoint/2012/main" userId="79ed11e6259614e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3603" autoAdjust="0"/>
  </p:normalViewPr>
  <p:slideViewPr>
    <p:cSldViewPr snapToGrid="0">
      <p:cViewPr varScale="1">
        <p:scale>
          <a:sx n="96" d="100"/>
          <a:sy n="96" d="100"/>
        </p:scale>
        <p:origin x="4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9" Type="http://schemas.openxmlformats.org/officeDocument/2006/relationships/slide" Target="slides/slide37.xml" /><Relationship Id="rId21" Type="http://schemas.openxmlformats.org/officeDocument/2006/relationships/slide" Target="slides/slide19.xml" /><Relationship Id="rId34" Type="http://schemas.openxmlformats.org/officeDocument/2006/relationships/slide" Target="slides/slide32.xml" /><Relationship Id="rId42" Type="http://schemas.openxmlformats.org/officeDocument/2006/relationships/slide" Target="slides/slide40.xml" /><Relationship Id="rId47" Type="http://schemas.openxmlformats.org/officeDocument/2006/relationships/slide" Target="slides/slide45.xml" /><Relationship Id="rId50" Type="http://schemas.openxmlformats.org/officeDocument/2006/relationships/slide" Target="slides/slide48.xml" /><Relationship Id="rId55" Type="http://schemas.openxmlformats.org/officeDocument/2006/relationships/notesMaster" Target="notesMasters/notesMaster1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slide" Target="slides/slide31.xml" /><Relationship Id="rId38" Type="http://schemas.openxmlformats.org/officeDocument/2006/relationships/slide" Target="slides/slide36.xml" /><Relationship Id="rId46" Type="http://schemas.openxmlformats.org/officeDocument/2006/relationships/slide" Target="slides/slide44.xml" /><Relationship Id="rId59" Type="http://schemas.openxmlformats.org/officeDocument/2006/relationships/theme" Target="theme/theme1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41" Type="http://schemas.openxmlformats.org/officeDocument/2006/relationships/slide" Target="slides/slide39.xml" /><Relationship Id="rId54" Type="http://schemas.openxmlformats.org/officeDocument/2006/relationships/slide" Target="slides/slide52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slide" Target="slides/slide30.xml" /><Relationship Id="rId37" Type="http://schemas.openxmlformats.org/officeDocument/2006/relationships/slide" Target="slides/slide35.xml" /><Relationship Id="rId40" Type="http://schemas.openxmlformats.org/officeDocument/2006/relationships/slide" Target="slides/slide38.xml" /><Relationship Id="rId45" Type="http://schemas.openxmlformats.org/officeDocument/2006/relationships/slide" Target="slides/slide43.xml" /><Relationship Id="rId53" Type="http://schemas.openxmlformats.org/officeDocument/2006/relationships/slide" Target="slides/slide51.xml" /><Relationship Id="rId58" Type="http://schemas.openxmlformats.org/officeDocument/2006/relationships/viewProps" Target="viewProps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36" Type="http://schemas.openxmlformats.org/officeDocument/2006/relationships/slide" Target="slides/slide34.xml" /><Relationship Id="rId49" Type="http://schemas.openxmlformats.org/officeDocument/2006/relationships/slide" Target="slides/slide47.xml" /><Relationship Id="rId57" Type="http://schemas.openxmlformats.org/officeDocument/2006/relationships/presProps" Target="presProps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slide" Target="slides/slide29.xml" /><Relationship Id="rId44" Type="http://schemas.openxmlformats.org/officeDocument/2006/relationships/slide" Target="slides/slide42.xml" /><Relationship Id="rId52" Type="http://schemas.openxmlformats.org/officeDocument/2006/relationships/slide" Target="slides/slide50.xml" /><Relationship Id="rId60" Type="http://schemas.openxmlformats.org/officeDocument/2006/relationships/tableStyles" Target="tableStyles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slide" Target="slides/slide28.xml" /><Relationship Id="rId35" Type="http://schemas.openxmlformats.org/officeDocument/2006/relationships/slide" Target="slides/slide33.xml" /><Relationship Id="rId43" Type="http://schemas.openxmlformats.org/officeDocument/2006/relationships/slide" Target="slides/slide41.xml" /><Relationship Id="rId48" Type="http://schemas.openxmlformats.org/officeDocument/2006/relationships/slide" Target="slides/slide46.xml" /><Relationship Id="rId56" Type="http://schemas.openxmlformats.org/officeDocument/2006/relationships/commentAuthors" Target="commentAuthors.xml" /><Relationship Id="rId8" Type="http://schemas.openxmlformats.org/officeDocument/2006/relationships/slide" Target="slides/slide6.xml" /><Relationship Id="rId51" Type="http://schemas.openxmlformats.org/officeDocument/2006/relationships/slide" Target="slides/slide49.xml" /><Relationship Id="rId3" Type="http://schemas.openxmlformats.org/officeDocument/2006/relationships/slide" Target="slides/slide1.xml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6T18:07:36.471" idx="1">
    <p:pos x="10" y="10"/>
    <p:text/>
    <p:extLst>
      <p:ext uri="{C676402C-5697-4E1C-873F-D02D1690AC5C}">
        <p15:threadingInfo xmlns:p15="http://schemas.microsoft.com/office/powerpoint/2012/main" timeZoneBias="-21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7576F5-D693-449F-B8A5-2BC61B81004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5BB128-C241-4C96-A7A3-BF65506C2A06}">
      <dgm:prSet phldrT="[Text]" custT="1"/>
      <dgm:spPr/>
      <dgm:t>
        <a:bodyPr/>
        <a:lstStyle/>
        <a:p>
          <a:r>
            <a:rPr lang="en-US" sz="3200" b="1" dirty="0">
              <a:solidFill>
                <a:schemeClr val="bg1"/>
              </a:solidFill>
            </a:rPr>
            <a:t>TSH IN OUR COUNTRY CAN MISS CENTRAL HYPOTHYROID </a:t>
          </a:r>
        </a:p>
      </dgm:t>
    </dgm:pt>
    <dgm:pt modelId="{CB0A3778-368F-4840-82B9-5F19F9AFAF17}" type="parTrans" cxnId="{AB9A6BA3-520D-4474-801A-73DC6AF3B4DA}">
      <dgm:prSet/>
      <dgm:spPr/>
      <dgm:t>
        <a:bodyPr/>
        <a:lstStyle/>
        <a:p>
          <a:endParaRPr lang="en-US"/>
        </a:p>
      </dgm:t>
    </dgm:pt>
    <dgm:pt modelId="{4FBA43FD-6DA7-466D-B5A5-DD9D7548EDD4}" type="sibTrans" cxnId="{AB9A6BA3-520D-4474-801A-73DC6AF3B4DA}">
      <dgm:prSet/>
      <dgm:spPr/>
      <dgm:t>
        <a:bodyPr/>
        <a:lstStyle/>
        <a:p>
          <a:endParaRPr lang="en-US"/>
        </a:p>
      </dgm:t>
    </dgm:pt>
    <dgm:pt modelId="{04C22EF0-9578-4DF5-AB92-29C483576DBE}">
      <dgm:prSet phldrT="[Text]" custT="1"/>
      <dgm:spPr/>
      <dgm:t>
        <a:bodyPr/>
        <a:lstStyle/>
        <a:p>
          <a:r>
            <a:rPr lang="en-US" sz="3200" b="1" dirty="0">
              <a:solidFill>
                <a:schemeClr val="bg1"/>
              </a:solidFill>
            </a:rPr>
            <a:t>T4 , TSH  IN OTHER COUNTRY  FOR EVALUATION CENTRAL </a:t>
          </a:r>
        </a:p>
      </dgm:t>
    </dgm:pt>
    <dgm:pt modelId="{CE84CBC7-C2B5-45BD-8309-B5D461750B79}" type="parTrans" cxnId="{C853C92F-38E0-42B8-A53B-CD2CA1499C8F}">
      <dgm:prSet/>
      <dgm:spPr/>
      <dgm:t>
        <a:bodyPr/>
        <a:lstStyle/>
        <a:p>
          <a:endParaRPr lang="en-US"/>
        </a:p>
      </dgm:t>
    </dgm:pt>
    <dgm:pt modelId="{A6205EB7-E733-41EB-9FBB-7583616FE934}" type="sibTrans" cxnId="{C853C92F-38E0-42B8-A53B-CD2CA1499C8F}">
      <dgm:prSet/>
      <dgm:spPr/>
      <dgm:t>
        <a:bodyPr/>
        <a:lstStyle/>
        <a:p>
          <a:endParaRPr lang="en-US"/>
        </a:p>
      </dgm:t>
    </dgm:pt>
    <dgm:pt modelId="{A7514A95-CE54-419F-BFF7-9168FAE1AE18}">
      <dgm:prSet phldrT="[Text]" custT="1"/>
      <dgm:spPr/>
      <dgm:t>
        <a:bodyPr/>
        <a:lstStyle/>
        <a:p>
          <a:r>
            <a:rPr lang="en-US" sz="3200" b="1" dirty="0">
              <a:solidFill>
                <a:schemeClr val="bg1"/>
              </a:solidFill>
            </a:rPr>
            <a:t>INCIDENCE CENTAL HYPO 1/16000 -50000  .     WE RECOMMENDED ADDING  T4 OR FT4 TO TSH</a:t>
          </a:r>
        </a:p>
      </dgm:t>
    </dgm:pt>
    <dgm:pt modelId="{E3140F5A-0364-4179-932D-82B2CE1A1AFC}" type="parTrans" cxnId="{97ACA4F3-03D9-4067-A902-56570326F50B}">
      <dgm:prSet/>
      <dgm:spPr/>
      <dgm:t>
        <a:bodyPr/>
        <a:lstStyle/>
        <a:p>
          <a:endParaRPr lang="en-US"/>
        </a:p>
      </dgm:t>
    </dgm:pt>
    <dgm:pt modelId="{5058A72D-0B05-47D2-B895-2562AE265611}" type="sibTrans" cxnId="{97ACA4F3-03D9-4067-A902-56570326F50B}">
      <dgm:prSet/>
      <dgm:spPr/>
      <dgm:t>
        <a:bodyPr/>
        <a:lstStyle/>
        <a:p>
          <a:endParaRPr lang="en-US"/>
        </a:p>
      </dgm:t>
    </dgm:pt>
    <dgm:pt modelId="{FA7C2DFA-8219-4E78-8666-1B77402533B1}">
      <dgm:prSet phldrT="[Text]" custT="1"/>
      <dgm:spPr/>
      <dgm:t>
        <a:bodyPr/>
        <a:lstStyle/>
        <a:p>
          <a:r>
            <a:rPr lang="en-US" sz="3200" b="1" dirty="0">
              <a:solidFill>
                <a:schemeClr val="bg1"/>
              </a:solidFill>
            </a:rPr>
            <a:t>BUT IN OUR COUNTRY IT ISNT  COST EFFECTIVE </a:t>
          </a:r>
        </a:p>
      </dgm:t>
    </dgm:pt>
    <dgm:pt modelId="{3758AE72-B1DD-4FD7-A372-38870F27A257}" type="parTrans" cxnId="{2E94C7DC-12F1-4792-A749-1E4E1DE95520}">
      <dgm:prSet/>
      <dgm:spPr/>
      <dgm:t>
        <a:bodyPr/>
        <a:lstStyle/>
        <a:p>
          <a:endParaRPr lang="en-US"/>
        </a:p>
      </dgm:t>
    </dgm:pt>
    <dgm:pt modelId="{E0D4E35A-04CF-4F0E-997E-F03F6F70ECBD}" type="sibTrans" cxnId="{2E94C7DC-12F1-4792-A749-1E4E1DE95520}">
      <dgm:prSet/>
      <dgm:spPr/>
      <dgm:t>
        <a:bodyPr/>
        <a:lstStyle/>
        <a:p>
          <a:endParaRPr lang="en-US"/>
        </a:p>
      </dgm:t>
    </dgm:pt>
    <dgm:pt modelId="{859C7BE3-C10E-49CB-A492-096BE3A0FD82}" type="pres">
      <dgm:prSet presAssocID="{F17576F5-D693-449F-B8A5-2BC61B81004F}" presName="linear" presStyleCnt="0">
        <dgm:presLayoutVars>
          <dgm:dir/>
          <dgm:animLvl val="lvl"/>
          <dgm:resizeHandles val="exact"/>
        </dgm:presLayoutVars>
      </dgm:prSet>
      <dgm:spPr/>
    </dgm:pt>
    <dgm:pt modelId="{07D63AFC-4F18-4738-9C92-48DB4C3EF0DC}" type="pres">
      <dgm:prSet presAssocID="{3F5BB128-C241-4C96-A7A3-BF65506C2A06}" presName="parentLin" presStyleCnt="0"/>
      <dgm:spPr/>
    </dgm:pt>
    <dgm:pt modelId="{02077FE2-6F56-4FD5-AD7A-41FD590CF355}" type="pres">
      <dgm:prSet presAssocID="{3F5BB128-C241-4C96-A7A3-BF65506C2A06}" presName="parentLeftMargin" presStyleLbl="node1" presStyleIdx="0" presStyleCnt="4"/>
      <dgm:spPr/>
    </dgm:pt>
    <dgm:pt modelId="{9EF0B1AC-2ED9-4139-9794-1AB250E007FC}" type="pres">
      <dgm:prSet presAssocID="{3F5BB128-C241-4C96-A7A3-BF65506C2A06}" presName="parentText" presStyleLbl="node1" presStyleIdx="0" presStyleCnt="4" custScaleX="142997" custScaleY="346445" custLinFactX="-695" custLinFactNeighborX="-100000" custLinFactNeighborY="-21394">
        <dgm:presLayoutVars>
          <dgm:chMax val="0"/>
          <dgm:bulletEnabled val="1"/>
        </dgm:presLayoutVars>
      </dgm:prSet>
      <dgm:spPr/>
    </dgm:pt>
    <dgm:pt modelId="{048BB039-4306-4C87-89D5-6E4451BFE077}" type="pres">
      <dgm:prSet presAssocID="{3F5BB128-C241-4C96-A7A3-BF65506C2A06}" presName="negativeSpace" presStyleCnt="0"/>
      <dgm:spPr/>
    </dgm:pt>
    <dgm:pt modelId="{39F42DCF-EA84-4041-9DE9-BFB1EAF66588}" type="pres">
      <dgm:prSet presAssocID="{3F5BB128-C241-4C96-A7A3-BF65506C2A06}" presName="childText" presStyleLbl="conFgAcc1" presStyleIdx="0" presStyleCnt="4">
        <dgm:presLayoutVars>
          <dgm:bulletEnabled val="1"/>
        </dgm:presLayoutVars>
      </dgm:prSet>
      <dgm:spPr/>
    </dgm:pt>
    <dgm:pt modelId="{6BC0B6D7-F995-4ED4-99CF-621BD92BF9C6}" type="pres">
      <dgm:prSet presAssocID="{4FBA43FD-6DA7-466D-B5A5-DD9D7548EDD4}" presName="spaceBetweenRectangles" presStyleCnt="0"/>
      <dgm:spPr/>
    </dgm:pt>
    <dgm:pt modelId="{152B18AA-7508-4E78-BBDE-73D02A852019}" type="pres">
      <dgm:prSet presAssocID="{04C22EF0-9578-4DF5-AB92-29C483576DBE}" presName="parentLin" presStyleCnt="0"/>
      <dgm:spPr/>
    </dgm:pt>
    <dgm:pt modelId="{C03909A9-91D6-4789-9C9C-7C497C228D5D}" type="pres">
      <dgm:prSet presAssocID="{04C22EF0-9578-4DF5-AB92-29C483576DBE}" presName="parentLeftMargin" presStyleLbl="node1" presStyleIdx="0" presStyleCnt="4"/>
      <dgm:spPr/>
    </dgm:pt>
    <dgm:pt modelId="{799FC10B-BD73-4630-B144-5FD100CB864F}" type="pres">
      <dgm:prSet presAssocID="{04C22EF0-9578-4DF5-AB92-29C483576DBE}" presName="parentText" presStyleLbl="node1" presStyleIdx="1" presStyleCnt="4" custScaleX="147479" custScaleY="482273" custLinFactX="-537" custLinFactNeighborX="-100000" custLinFactNeighborY="-52355">
        <dgm:presLayoutVars>
          <dgm:chMax val="0"/>
          <dgm:bulletEnabled val="1"/>
        </dgm:presLayoutVars>
      </dgm:prSet>
      <dgm:spPr/>
    </dgm:pt>
    <dgm:pt modelId="{0B423A73-A2C8-45DE-ADE4-8D4800E628FF}" type="pres">
      <dgm:prSet presAssocID="{04C22EF0-9578-4DF5-AB92-29C483576DBE}" presName="negativeSpace" presStyleCnt="0"/>
      <dgm:spPr/>
    </dgm:pt>
    <dgm:pt modelId="{4FB8A7A8-0F35-43F7-8AD2-F6F8BF191617}" type="pres">
      <dgm:prSet presAssocID="{04C22EF0-9578-4DF5-AB92-29C483576DBE}" presName="childText" presStyleLbl="conFgAcc1" presStyleIdx="1" presStyleCnt="4">
        <dgm:presLayoutVars>
          <dgm:bulletEnabled val="1"/>
        </dgm:presLayoutVars>
      </dgm:prSet>
      <dgm:spPr/>
    </dgm:pt>
    <dgm:pt modelId="{6A50C17C-9557-4473-8656-2B1211C09C77}" type="pres">
      <dgm:prSet presAssocID="{A6205EB7-E733-41EB-9FBB-7583616FE934}" presName="spaceBetweenRectangles" presStyleCnt="0"/>
      <dgm:spPr/>
    </dgm:pt>
    <dgm:pt modelId="{C7AA4DD9-84DE-4E82-B9C0-A5813DE872B7}" type="pres">
      <dgm:prSet presAssocID="{A7514A95-CE54-419F-BFF7-9168FAE1AE18}" presName="parentLin" presStyleCnt="0"/>
      <dgm:spPr/>
    </dgm:pt>
    <dgm:pt modelId="{A9797E61-1042-4B1B-82DF-94DCE82F7A92}" type="pres">
      <dgm:prSet presAssocID="{A7514A95-CE54-419F-BFF7-9168FAE1AE18}" presName="parentLeftMargin" presStyleLbl="node1" presStyleIdx="1" presStyleCnt="4"/>
      <dgm:spPr/>
    </dgm:pt>
    <dgm:pt modelId="{38485627-7F3E-487D-AA6B-9CAC29105158}" type="pres">
      <dgm:prSet presAssocID="{A7514A95-CE54-419F-BFF7-9168FAE1AE18}" presName="parentText" presStyleLbl="node1" presStyleIdx="2" presStyleCnt="4" custScaleX="142997" custScaleY="472805" custLinFactX="-834" custLinFactNeighborX="-100000" custLinFactNeighborY="-67799">
        <dgm:presLayoutVars>
          <dgm:chMax val="0"/>
          <dgm:bulletEnabled val="1"/>
        </dgm:presLayoutVars>
      </dgm:prSet>
      <dgm:spPr/>
    </dgm:pt>
    <dgm:pt modelId="{0BEDCA7B-753E-4314-AFF9-300CFEB16633}" type="pres">
      <dgm:prSet presAssocID="{A7514A95-CE54-419F-BFF7-9168FAE1AE18}" presName="negativeSpace" presStyleCnt="0"/>
      <dgm:spPr/>
    </dgm:pt>
    <dgm:pt modelId="{B0ABEE88-00C1-4E3B-9E25-39DAABBBB1C1}" type="pres">
      <dgm:prSet presAssocID="{A7514A95-CE54-419F-BFF7-9168FAE1AE18}" presName="childText" presStyleLbl="conFgAcc1" presStyleIdx="2" presStyleCnt="4">
        <dgm:presLayoutVars>
          <dgm:bulletEnabled val="1"/>
        </dgm:presLayoutVars>
      </dgm:prSet>
      <dgm:spPr/>
    </dgm:pt>
    <dgm:pt modelId="{F806947B-84FE-44D7-AD99-3D82E8E0CD94}" type="pres">
      <dgm:prSet presAssocID="{5058A72D-0B05-47D2-B895-2562AE265611}" presName="spaceBetweenRectangles" presStyleCnt="0"/>
      <dgm:spPr/>
    </dgm:pt>
    <dgm:pt modelId="{DFA8C577-EE7A-4BA6-BE40-647C3AD530E3}" type="pres">
      <dgm:prSet presAssocID="{FA7C2DFA-8219-4E78-8666-1B77402533B1}" presName="parentLin" presStyleCnt="0"/>
      <dgm:spPr/>
    </dgm:pt>
    <dgm:pt modelId="{FDFEF59B-C6EF-48AD-A791-90AA166C6D24}" type="pres">
      <dgm:prSet presAssocID="{FA7C2DFA-8219-4E78-8666-1B77402533B1}" presName="parentLeftMargin" presStyleLbl="node1" presStyleIdx="2" presStyleCnt="4"/>
      <dgm:spPr/>
    </dgm:pt>
    <dgm:pt modelId="{7280F98A-089D-46E8-B136-551786C26BD6}" type="pres">
      <dgm:prSet presAssocID="{FA7C2DFA-8219-4E78-8666-1B77402533B1}" presName="parentText" presStyleLbl="node1" presStyleIdx="3" presStyleCnt="4" custScaleX="142857" custScaleY="342853" custLinFactNeighborX="-97565" custLinFactNeighborY="-13898">
        <dgm:presLayoutVars>
          <dgm:chMax val="0"/>
          <dgm:bulletEnabled val="1"/>
        </dgm:presLayoutVars>
      </dgm:prSet>
      <dgm:spPr/>
    </dgm:pt>
    <dgm:pt modelId="{B8FBB407-FC22-4074-A59B-78467C07EE57}" type="pres">
      <dgm:prSet presAssocID="{FA7C2DFA-8219-4E78-8666-1B77402533B1}" presName="negativeSpace" presStyleCnt="0"/>
      <dgm:spPr/>
    </dgm:pt>
    <dgm:pt modelId="{0ED0D9FA-7F4C-464A-9004-5AE53D9575E3}" type="pres">
      <dgm:prSet presAssocID="{FA7C2DFA-8219-4E78-8666-1B77402533B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8FD8D07-AD77-43DA-AE77-46F48D7C6A34}" type="presOf" srcId="{04C22EF0-9578-4DF5-AB92-29C483576DBE}" destId="{C03909A9-91D6-4789-9C9C-7C497C228D5D}" srcOrd="0" destOrd="0" presId="urn:microsoft.com/office/officeart/2005/8/layout/list1"/>
    <dgm:cxn modelId="{B191470B-EFED-4AF7-93BB-6890B35D436C}" type="presOf" srcId="{A7514A95-CE54-419F-BFF7-9168FAE1AE18}" destId="{A9797E61-1042-4B1B-82DF-94DCE82F7A92}" srcOrd="0" destOrd="0" presId="urn:microsoft.com/office/officeart/2005/8/layout/list1"/>
    <dgm:cxn modelId="{C853C92F-38E0-42B8-A53B-CD2CA1499C8F}" srcId="{F17576F5-D693-449F-B8A5-2BC61B81004F}" destId="{04C22EF0-9578-4DF5-AB92-29C483576DBE}" srcOrd="1" destOrd="0" parTransId="{CE84CBC7-C2B5-45BD-8309-B5D461750B79}" sibTransId="{A6205EB7-E733-41EB-9FBB-7583616FE934}"/>
    <dgm:cxn modelId="{79E52951-3130-446C-93F5-581AE12752DB}" type="presOf" srcId="{FA7C2DFA-8219-4E78-8666-1B77402533B1}" destId="{7280F98A-089D-46E8-B136-551786C26BD6}" srcOrd="1" destOrd="0" presId="urn:microsoft.com/office/officeart/2005/8/layout/list1"/>
    <dgm:cxn modelId="{411BA186-67CB-4682-B34A-8535418FFA3E}" type="presOf" srcId="{3F5BB128-C241-4C96-A7A3-BF65506C2A06}" destId="{02077FE2-6F56-4FD5-AD7A-41FD590CF355}" srcOrd="0" destOrd="0" presId="urn:microsoft.com/office/officeart/2005/8/layout/list1"/>
    <dgm:cxn modelId="{B3EAE592-3D7C-492A-86E5-C6BB5E143492}" type="presOf" srcId="{A7514A95-CE54-419F-BFF7-9168FAE1AE18}" destId="{38485627-7F3E-487D-AA6B-9CAC29105158}" srcOrd="1" destOrd="0" presId="urn:microsoft.com/office/officeart/2005/8/layout/list1"/>
    <dgm:cxn modelId="{AB9A6BA3-520D-4474-801A-73DC6AF3B4DA}" srcId="{F17576F5-D693-449F-B8A5-2BC61B81004F}" destId="{3F5BB128-C241-4C96-A7A3-BF65506C2A06}" srcOrd="0" destOrd="0" parTransId="{CB0A3778-368F-4840-82B9-5F19F9AFAF17}" sibTransId="{4FBA43FD-6DA7-466D-B5A5-DD9D7548EDD4}"/>
    <dgm:cxn modelId="{6EB79AB8-C6D7-433B-B0AA-6C11C93F553A}" type="presOf" srcId="{3F5BB128-C241-4C96-A7A3-BF65506C2A06}" destId="{9EF0B1AC-2ED9-4139-9794-1AB250E007FC}" srcOrd="1" destOrd="0" presId="urn:microsoft.com/office/officeart/2005/8/layout/list1"/>
    <dgm:cxn modelId="{2E94C7DC-12F1-4792-A749-1E4E1DE95520}" srcId="{F17576F5-D693-449F-B8A5-2BC61B81004F}" destId="{FA7C2DFA-8219-4E78-8666-1B77402533B1}" srcOrd="3" destOrd="0" parTransId="{3758AE72-B1DD-4FD7-A372-38870F27A257}" sibTransId="{E0D4E35A-04CF-4F0E-997E-F03F6F70ECBD}"/>
    <dgm:cxn modelId="{AA79FFDC-07F4-40C3-AC8D-F15E70FF8E2F}" type="presOf" srcId="{04C22EF0-9578-4DF5-AB92-29C483576DBE}" destId="{799FC10B-BD73-4630-B144-5FD100CB864F}" srcOrd="1" destOrd="0" presId="urn:microsoft.com/office/officeart/2005/8/layout/list1"/>
    <dgm:cxn modelId="{BCD8FAE4-1B12-48BE-8AC1-691168B80293}" type="presOf" srcId="{FA7C2DFA-8219-4E78-8666-1B77402533B1}" destId="{FDFEF59B-C6EF-48AD-A791-90AA166C6D24}" srcOrd="0" destOrd="0" presId="urn:microsoft.com/office/officeart/2005/8/layout/list1"/>
    <dgm:cxn modelId="{97ACA4F3-03D9-4067-A902-56570326F50B}" srcId="{F17576F5-D693-449F-B8A5-2BC61B81004F}" destId="{A7514A95-CE54-419F-BFF7-9168FAE1AE18}" srcOrd="2" destOrd="0" parTransId="{E3140F5A-0364-4179-932D-82B2CE1A1AFC}" sibTransId="{5058A72D-0B05-47D2-B895-2562AE265611}"/>
    <dgm:cxn modelId="{EBFE2DF5-E74E-4DC5-99BF-E90D114EC08E}" type="presOf" srcId="{F17576F5-D693-449F-B8A5-2BC61B81004F}" destId="{859C7BE3-C10E-49CB-A492-096BE3A0FD82}" srcOrd="0" destOrd="0" presId="urn:microsoft.com/office/officeart/2005/8/layout/list1"/>
    <dgm:cxn modelId="{55EDD022-1FC6-4240-A9DA-A9434E419391}" type="presParOf" srcId="{859C7BE3-C10E-49CB-A492-096BE3A0FD82}" destId="{07D63AFC-4F18-4738-9C92-48DB4C3EF0DC}" srcOrd="0" destOrd="0" presId="urn:microsoft.com/office/officeart/2005/8/layout/list1"/>
    <dgm:cxn modelId="{07CB1BBF-C8E2-45BC-ABE2-848A64644290}" type="presParOf" srcId="{07D63AFC-4F18-4738-9C92-48DB4C3EF0DC}" destId="{02077FE2-6F56-4FD5-AD7A-41FD590CF355}" srcOrd="0" destOrd="0" presId="urn:microsoft.com/office/officeart/2005/8/layout/list1"/>
    <dgm:cxn modelId="{0CE8D629-BCAC-4E04-84FC-27A60368BB9D}" type="presParOf" srcId="{07D63AFC-4F18-4738-9C92-48DB4C3EF0DC}" destId="{9EF0B1AC-2ED9-4139-9794-1AB250E007FC}" srcOrd="1" destOrd="0" presId="urn:microsoft.com/office/officeart/2005/8/layout/list1"/>
    <dgm:cxn modelId="{7FC768A2-98ED-476B-A915-16E4C87FADD1}" type="presParOf" srcId="{859C7BE3-C10E-49CB-A492-096BE3A0FD82}" destId="{048BB039-4306-4C87-89D5-6E4451BFE077}" srcOrd="1" destOrd="0" presId="urn:microsoft.com/office/officeart/2005/8/layout/list1"/>
    <dgm:cxn modelId="{16444D75-2F7A-461E-8B7E-19532687FB28}" type="presParOf" srcId="{859C7BE3-C10E-49CB-A492-096BE3A0FD82}" destId="{39F42DCF-EA84-4041-9DE9-BFB1EAF66588}" srcOrd="2" destOrd="0" presId="urn:microsoft.com/office/officeart/2005/8/layout/list1"/>
    <dgm:cxn modelId="{DD38271B-D7B2-48F4-B540-481F85D80CA6}" type="presParOf" srcId="{859C7BE3-C10E-49CB-A492-096BE3A0FD82}" destId="{6BC0B6D7-F995-4ED4-99CF-621BD92BF9C6}" srcOrd="3" destOrd="0" presId="urn:microsoft.com/office/officeart/2005/8/layout/list1"/>
    <dgm:cxn modelId="{D64F34D1-FB34-4818-8D7F-DF5EC3ACA100}" type="presParOf" srcId="{859C7BE3-C10E-49CB-A492-096BE3A0FD82}" destId="{152B18AA-7508-4E78-BBDE-73D02A852019}" srcOrd="4" destOrd="0" presId="urn:microsoft.com/office/officeart/2005/8/layout/list1"/>
    <dgm:cxn modelId="{9EE90E3F-8391-4040-8C4A-60872D9A55FE}" type="presParOf" srcId="{152B18AA-7508-4E78-BBDE-73D02A852019}" destId="{C03909A9-91D6-4789-9C9C-7C497C228D5D}" srcOrd="0" destOrd="0" presId="urn:microsoft.com/office/officeart/2005/8/layout/list1"/>
    <dgm:cxn modelId="{C0D4CC73-84A1-4D6B-9FC1-E14A40FB6EB8}" type="presParOf" srcId="{152B18AA-7508-4E78-BBDE-73D02A852019}" destId="{799FC10B-BD73-4630-B144-5FD100CB864F}" srcOrd="1" destOrd="0" presId="urn:microsoft.com/office/officeart/2005/8/layout/list1"/>
    <dgm:cxn modelId="{E887967D-76FF-470F-9DDF-07515DD20389}" type="presParOf" srcId="{859C7BE3-C10E-49CB-A492-096BE3A0FD82}" destId="{0B423A73-A2C8-45DE-ADE4-8D4800E628FF}" srcOrd="5" destOrd="0" presId="urn:microsoft.com/office/officeart/2005/8/layout/list1"/>
    <dgm:cxn modelId="{1F866850-4C0A-4E2F-B88B-772CF8F37C6D}" type="presParOf" srcId="{859C7BE3-C10E-49CB-A492-096BE3A0FD82}" destId="{4FB8A7A8-0F35-43F7-8AD2-F6F8BF191617}" srcOrd="6" destOrd="0" presId="urn:microsoft.com/office/officeart/2005/8/layout/list1"/>
    <dgm:cxn modelId="{AC8BE578-C8DF-4C03-998F-3EAC777EEB00}" type="presParOf" srcId="{859C7BE3-C10E-49CB-A492-096BE3A0FD82}" destId="{6A50C17C-9557-4473-8656-2B1211C09C77}" srcOrd="7" destOrd="0" presId="urn:microsoft.com/office/officeart/2005/8/layout/list1"/>
    <dgm:cxn modelId="{9688B39C-5E85-437E-AE10-DEE7C98275E3}" type="presParOf" srcId="{859C7BE3-C10E-49CB-A492-096BE3A0FD82}" destId="{C7AA4DD9-84DE-4E82-B9C0-A5813DE872B7}" srcOrd="8" destOrd="0" presId="urn:microsoft.com/office/officeart/2005/8/layout/list1"/>
    <dgm:cxn modelId="{98B05E8E-0DE9-4619-8BCB-3E06EC7DEF5C}" type="presParOf" srcId="{C7AA4DD9-84DE-4E82-B9C0-A5813DE872B7}" destId="{A9797E61-1042-4B1B-82DF-94DCE82F7A92}" srcOrd="0" destOrd="0" presId="urn:microsoft.com/office/officeart/2005/8/layout/list1"/>
    <dgm:cxn modelId="{364C539C-8B9A-443A-8C69-6A4CE5E34703}" type="presParOf" srcId="{C7AA4DD9-84DE-4E82-B9C0-A5813DE872B7}" destId="{38485627-7F3E-487D-AA6B-9CAC29105158}" srcOrd="1" destOrd="0" presId="urn:microsoft.com/office/officeart/2005/8/layout/list1"/>
    <dgm:cxn modelId="{865A19D0-DD09-4F6D-B122-EBDBB605C087}" type="presParOf" srcId="{859C7BE3-C10E-49CB-A492-096BE3A0FD82}" destId="{0BEDCA7B-753E-4314-AFF9-300CFEB16633}" srcOrd="9" destOrd="0" presId="urn:microsoft.com/office/officeart/2005/8/layout/list1"/>
    <dgm:cxn modelId="{8E87F2A4-22AB-4E8D-980D-B505E31D2FBD}" type="presParOf" srcId="{859C7BE3-C10E-49CB-A492-096BE3A0FD82}" destId="{B0ABEE88-00C1-4E3B-9E25-39DAABBBB1C1}" srcOrd="10" destOrd="0" presId="urn:microsoft.com/office/officeart/2005/8/layout/list1"/>
    <dgm:cxn modelId="{D2996F12-2FDC-4CE7-9313-BEDB30746F07}" type="presParOf" srcId="{859C7BE3-C10E-49CB-A492-096BE3A0FD82}" destId="{F806947B-84FE-44D7-AD99-3D82E8E0CD94}" srcOrd="11" destOrd="0" presId="urn:microsoft.com/office/officeart/2005/8/layout/list1"/>
    <dgm:cxn modelId="{429CB9DD-6321-44C0-95FD-D223EC347465}" type="presParOf" srcId="{859C7BE3-C10E-49CB-A492-096BE3A0FD82}" destId="{DFA8C577-EE7A-4BA6-BE40-647C3AD530E3}" srcOrd="12" destOrd="0" presId="urn:microsoft.com/office/officeart/2005/8/layout/list1"/>
    <dgm:cxn modelId="{EC77AC86-5DCA-41AA-9646-981165FE03A5}" type="presParOf" srcId="{DFA8C577-EE7A-4BA6-BE40-647C3AD530E3}" destId="{FDFEF59B-C6EF-48AD-A791-90AA166C6D24}" srcOrd="0" destOrd="0" presId="urn:microsoft.com/office/officeart/2005/8/layout/list1"/>
    <dgm:cxn modelId="{04F07C19-9C1F-4F3A-9240-5A3D024EFA23}" type="presParOf" srcId="{DFA8C577-EE7A-4BA6-BE40-647C3AD530E3}" destId="{7280F98A-089D-46E8-B136-551786C26BD6}" srcOrd="1" destOrd="0" presId="urn:microsoft.com/office/officeart/2005/8/layout/list1"/>
    <dgm:cxn modelId="{0ADDD0A5-A41D-415A-A019-BB3A3B7F5FDD}" type="presParOf" srcId="{859C7BE3-C10E-49CB-A492-096BE3A0FD82}" destId="{B8FBB407-FC22-4074-A59B-78467C07EE57}" srcOrd="13" destOrd="0" presId="urn:microsoft.com/office/officeart/2005/8/layout/list1"/>
    <dgm:cxn modelId="{DFE689A3-0E29-445B-A974-AB874655CA72}" type="presParOf" srcId="{859C7BE3-C10E-49CB-A492-096BE3A0FD82}" destId="{0ED0D9FA-7F4C-464A-9004-5AE53D9575E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D4779B0-8562-4464-AC64-7CF57FF7BD4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1C8B7A-FCF2-4950-8D21-334FD09062A1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We recommend measurement of serum fT4 and TSH</a:t>
          </a:r>
          <a:br>
            <a:rPr lang="en-US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</a:rPr>
            <a:t>concentrations before or at least 4 hours after the last</a:t>
          </a:r>
          <a:br>
            <a:rPr lang="en-US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</a:rPr>
            <a:t>(daily) LT4 administration </a:t>
          </a:r>
        </a:p>
      </dgm:t>
    </dgm:pt>
    <dgm:pt modelId="{A04F8B13-FF5A-49E5-B5C7-A2065B75C3AD}" type="parTrans" cxnId="{C37BBEA6-1609-4077-BE09-FB1E8516E404}">
      <dgm:prSet/>
      <dgm:spPr/>
      <dgm:t>
        <a:bodyPr/>
        <a:lstStyle/>
        <a:p>
          <a:endParaRPr lang="en-US"/>
        </a:p>
      </dgm:t>
    </dgm:pt>
    <dgm:pt modelId="{AAF97F74-748A-4477-9844-1B4FF2C695C6}" type="sibTrans" cxnId="{C37BBEA6-1609-4077-BE09-FB1E8516E404}">
      <dgm:prSet/>
      <dgm:spPr/>
      <dgm:t>
        <a:bodyPr/>
        <a:lstStyle/>
        <a:p>
          <a:endParaRPr lang="en-US"/>
        </a:p>
      </dgm:t>
    </dgm:pt>
    <dgm:pt modelId="{15DA2400-39C8-4039-ADF4-0FF26DE8E7E3}">
      <dgm:prSet phldrT="[Text]" custT="1"/>
      <dgm:spPr/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The first clinical and biochemical follow-up evaluation</a:t>
          </a:r>
          <a:br>
            <a:rPr lang="en-US" sz="1600" b="1" dirty="0">
              <a:solidFill>
                <a:schemeClr val="bg1"/>
              </a:solidFill>
            </a:rPr>
          </a:br>
          <a:r>
            <a:rPr lang="en-US" sz="1600" b="1" dirty="0">
              <a:solidFill>
                <a:schemeClr val="bg1"/>
              </a:solidFill>
            </a:rPr>
            <a:t>should take place 1 to 2 weeks after the start of LT4</a:t>
          </a:r>
          <a:br>
            <a:rPr lang="en-US" sz="1600" b="1" dirty="0">
              <a:solidFill>
                <a:schemeClr val="bg1"/>
              </a:solidFill>
            </a:rPr>
          </a:br>
          <a:br>
            <a:rPr lang="en-US" sz="1600" b="1" dirty="0">
              <a:solidFill>
                <a:schemeClr val="bg1"/>
              </a:solidFill>
            </a:rPr>
          </a:br>
          <a:r>
            <a:rPr lang="en-US" sz="1600" b="1" dirty="0">
              <a:solidFill>
                <a:schemeClr val="bg1"/>
              </a:solidFill>
            </a:rPr>
            <a:t>treatment (1 week at the latest in case of a starting dose</a:t>
          </a:r>
          <a:br>
            <a:rPr lang="en-US" sz="1600" b="1" dirty="0">
              <a:solidFill>
                <a:schemeClr val="bg1"/>
              </a:solidFill>
            </a:rPr>
          </a:br>
          <a:r>
            <a:rPr lang="en-US" sz="1600" b="1" dirty="0">
              <a:solidFill>
                <a:schemeClr val="bg1"/>
              </a:solidFill>
            </a:rPr>
            <a:t>of 50 lg per day or an even higher dose) </a:t>
          </a:r>
        </a:p>
      </dgm:t>
    </dgm:pt>
    <dgm:pt modelId="{C7885CA0-3A6C-4945-8693-4CD3DF4C0F34}" type="parTrans" cxnId="{E3B14F32-10A5-426A-BC61-2ABF07DDA2A7}">
      <dgm:prSet/>
      <dgm:spPr/>
      <dgm:t>
        <a:bodyPr/>
        <a:lstStyle/>
        <a:p>
          <a:endParaRPr lang="en-US"/>
        </a:p>
      </dgm:t>
    </dgm:pt>
    <dgm:pt modelId="{4B5D763F-9F12-4A23-BA90-77AC9CCF55E8}" type="sibTrans" cxnId="{E3B14F32-10A5-426A-BC61-2ABF07DDA2A7}">
      <dgm:prSet/>
      <dgm:spPr/>
      <dgm:t>
        <a:bodyPr/>
        <a:lstStyle/>
        <a:p>
          <a:endParaRPr lang="en-US"/>
        </a:p>
      </dgm:t>
    </dgm:pt>
    <dgm:pt modelId="{CF403E61-B929-4D2E-9BA0-CFA42FB4EFC8}">
      <dgm:prSet/>
      <dgm:spPr>
        <a:solidFill>
          <a:schemeClr val="tx2">
            <a:lumMod val="9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Subsequent (clinical and biochemical) evaluation</a:t>
          </a:r>
          <a:br>
            <a:rPr lang="en-US" b="1" dirty="0">
              <a:solidFill>
                <a:schemeClr val="bg1"/>
              </a:solidFill>
            </a:rPr>
          </a:br>
          <a:r>
            <a:rPr lang="en-US" b="1" dirty="0">
              <a:solidFill>
                <a:schemeClr val="bg1"/>
              </a:solidFill>
            </a:rPr>
            <a:t>should take place every 2 weeks until complete nor-</a:t>
          </a:r>
          <a:br>
            <a:rPr lang="en-US" b="1" dirty="0">
              <a:solidFill>
                <a:schemeClr val="bg1"/>
              </a:solidFill>
            </a:rPr>
          </a:br>
          <a:r>
            <a:rPr lang="en-US" b="1" dirty="0" err="1">
              <a:solidFill>
                <a:schemeClr val="bg1"/>
              </a:solidFill>
            </a:rPr>
            <a:t>malization</a:t>
          </a:r>
          <a:r>
            <a:rPr lang="en-US" b="1" dirty="0">
              <a:solidFill>
                <a:schemeClr val="bg1"/>
              </a:solidFill>
            </a:rPr>
            <a:t> of serum TSH is achieved; </a:t>
          </a:r>
          <a:r>
            <a:rPr lang="en-US" b="1" dirty="0" err="1">
              <a:solidFill>
                <a:schemeClr val="bg1"/>
              </a:solidFill>
            </a:rPr>
            <a:t>therafter</a:t>
          </a:r>
          <a:r>
            <a:rPr lang="en-US" b="1" dirty="0">
              <a:solidFill>
                <a:schemeClr val="bg1"/>
              </a:solidFill>
            </a:rPr>
            <a:t>, the</a:t>
          </a:r>
          <a:br>
            <a:rPr lang="en-US" b="1" dirty="0">
              <a:solidFill>
                <a:schemeClr val="bg1"/>
              </a:solidFill>
            </a:rPr>
          </a:br>
          <a:r>
            <a:rPr lang="en-US" b="1" dirty="0">
              <a:solidFill>
                <a:schemeClr val="bg1"/>
              </a:solidFill>
            </a:rPr>
            <a:t>evaluation frequency can be lowered to once every 1 to</a:t>
          </a:r>
          <a:br>
            <a:rPr lang="en-US" b="1" dirty="0">
              <a:solidFill>
                <a:schemeClr val="bg1"/>
              </a:solidFill>
            </a:rPr>
          </a:br>
          <a:br>
            <a:rPr lang="en-US" b="1" dirty="0">
              <a:solidFill>
                <a:schemeClr val="bg1"/>
              </a:solidFill>
            </a:rPr>
          </a:br>
          <a:r>
            <a:rPr lang="en-US" b="1" dirty="0">
              <a:solidFill>
                <a:schemeClr val="bg1"/>
              </a:solidFill>
            </a:rPr>
            <a:t>3 months until the age of 12 months</a:t>
          </a:r>
        </a:p>
      </dgm:t>
    </dgm:pt>
    <dgm:pt modelId="{CAD4BBA5-37C8-4484-8407-4FFF25E7CCC9}" type="parTrans" cxnId="{3D34F2E7-6891-4A2A-83C8-EE4B03827722}">
      <dgm:prSet/>
      <dgm:spPr/>
      <dgm:t>
        <a:bodyPr/>
        <a:lstStyle/>
        <a:p>
          <a:endParaRPr lang="en-US"/>
        </a:p>
      </dgm:t>
    </dgm:pt>
    <dgm:pt modelId="{DE3CD953-96EF-4FC5-AF15-61EB736AA203}" type="sibTrans" cxnId="{3D34F2E7-6891-4A2A-83C8-EE4B03827722}">
      <dgm:prSet/>
      <dgm:spPr/>
      <dgm:t>
        <a:bodyPr/>
        <a:lstStyle/>
        <a:p>
          <a:endParaRPr lang="en-US"/>
        </a:p>
      </dgm:t>
    </dgm:pt>
    <dgm:pt modelId="{DA3E9160-F5E6-4985-BBF1-1B97F165AAEC}" type="pres">
      <dgm:prSet presAssocID="{BD4779B0-8562-4464-AC64-7CF57FF7BD4B}" presName="linear" presStyleCnt="0">
        <dgm:presLayoutVars>
          <dgm:dir/>
          <dgm:animLvl val="lvl"/>
          <dgm:resizeHandles val="exact"/>
        </dgm:presLayoutVars>
      </dgm:prSet>
      <dgm:spPr/>
    </dgm:pt>
    <dgm:pt modelId="{E33D72AE-A242-4D8E-B534-C951A4D5F311}" type="pres">
      <dgm:prSet presAssocID="{F71C8B7A-FCF2-4950-8D21-334FD09062A1}" presName="parentLin" presStyleCnt="0"/>
      <dgm:spPr/>
    </dgm:pt>
    <dgm:pt modelId="{8310512B-60F4-4005-A7BC-BF9138DCF7E1}" type="pres">
      <dgm:prSet presAssocID="{F71C8B7A-FCF2-4950-8D21-334FD09062A1}" presName="parentLeftMargin" presStyleLbl="node1" presStyleIdx="0" presStyleCnt="3"/>
      <dgm:spPr/>
    </dgm:pt>
    <dgm:pt modelId="{9DF1D386-2EDF-4B13-9490-0A02D53D0307}" type="pres">
      <dgm:prSet presAssocID="{F71C8B7A-FCF2-4950-8D21-334FD09062A1}" presName="parentText" presStyleLbl="node1" presStyleIdx="0" presStyleCnt="3" custScaleX="104620" custScaleY="337225" custLinFactY="-100000" custLinFactNeighborX="20642" custLinFactNeighborY="-153986">
        <dgm:presLayoutVars>
          <dgm:chMax val="0"/>
          <dgm:bulletEnabled val="1"/>
        </dgm:presLayoutVars>
      </dgm:prSet>
      <dgm:spPr/>
    </dgm:pt>
    <dgm:pt modelId="{81455652-93F2-489D-906E-8E92EAA06213}" type="pres">
      <dgm:prSet presAssocID="{F71C8B7A-FCF2-4950-8D21-334FD09062A1}" presName="negativeSpace" presStyleCnt="0"/>
      <dgm:spPr/>
    </dgm:pt>
    <dgm:pt modelId="{CB6DBB24-B474-487C-821C-13C7766FFBC7}" type="pres">
      <dgm:prSet presAssocID="{F71C8B7A-FCF2-4950-8D21-334FD09062A1}" presName="childText" presStyleLbl="conFgAcc1" presStyleIdx="0" presStyleCnt="3">
        <dgm:presLayoutVars>
          <dgm:bulletEnabled val="1"/>
        </dgm:presLayoutVars>
      </dgm:prSet>
      <dgm:spPr/>
    </dgm:pt>
    <dgm:pt modelId="{88A04579-9FFD-4757-BAE9-99A30E7482C8}" type="pres">
      <dgm:prSet presAssocID="{AAF97F74-748A-4477-9844-1B4FF2C695C6}" presName="spaceBetweenRectangles" presStyleCnt="0"/>
      <dgm:spPr/>
    </dgm:pt>
    <dgm:pt modelId="{60F0DDDB-9336-46E9-A2BA-8D67C30FC132}" type="pres">
      <dgm:prSet presAssocID="{15DA2400-39C8-4039-ADF4-0FF26DE8E7E3}" presName="parentLin" presStyleCnt="0"/>
      <dgm:spPr/>
    </dgm:pt>
    <dgm:pt modelId="{0F139EFE-FB36-4CD9-AEC0-28DBFB10B9E6}" type="pres">
      <dgm:prSet presAssocID="{15DA2400-39C8-4039-ADF4-0FF26DE8E7E3}" presName="parentLeftMargin" presStyleLbl="node1" presStyleIdx="0" presStyleCnt="3"/>
      <dgm:spPr/>
    </dgm:pt>
    <dgm:pt modelId="{2070DF0F-FE69-4C07-9079-442D02AFFB0C}" type="pres">
      <dgm:prSet presAssocID="{15DA2400-39C8-4039-ADF4-0FF26DE8E7E3}" presName="parentText" presStyleLbl="node1" presStyleIdx="1" presStyleCnt="3" custScaleX="102164" custScaleY="359049" custLinFactNeighborX="-34" custLinFactNeighborY="5329">
        <dgm:presLayoutVars>
          <dgm:chMax val="0"/>
          <dgm:bulletEnabled val="1"/>
        </dgm:presLayoutVars>
      </dgm:prSet>
      <dgm:spPr/>
    </dgm:pt>
    <dgm:pt modelId="{37001C6C-0464-48D1-A6F6-F24F2430C614}" type="pres">
      <dgm:prSet presAssocID="{15DA2400-39C8-4039-ADF4-0FF26DE8E7E3}" presName="negativeSpace" presStyleCnt="0"/>
      <dgm:spPr/>
    </dgm:pt>
    <dgm:pt modelId="{84190B3A-2D20-44A8-81A1-5EEC7496C7B0}" type="pres">
      <dgm:prSet presAssocID="{15DA2400-39C8-4039-ADF4-0FF26DE8E7E3}" presName="childText" presStyleLbl="conFgAcc1" presStyleIdx="1" presStyleCnt="3">
        <dgm:presLayoutVars>
          <dgm:bulletEnabled val="1"/>
        </dgm:presLayoutVars>
      </dgm:prSet>
      <dgm:spPr/>
    </dgm:pt>
    <dgm:pt modelId="{67845654-CDFA-4D8C-B3E3-0909E49FEC31}" type="pres">
      <dgm:prSet presAssocID="{4B5D763F-9F12-4A23-BA90-77AC9CCF55E8}" presName="spaceBetweenRectangles" presStyleCnt="0"/>
      <dgm:spPr/>
    </dgm:pt>
    <dgm:pt modelId="{2C31B175-E413-46F9-B50A-D254D985B8F9}" type="pres">
      <dgm:prSet presAssocID="{CF403E61-B929-4D2E-9BA0-CFA42FB4EFC8}" presName="parentLin" presStyleCnt="0"/>
      <dgm:spPr/>
    </dgm:pt>
    <dgm:pt modelId="{0F7658A2-E7F3-4389-8496-E46E3196BB63}" type="pres">
      <dgm:prSet presAssocID="{CF403E61-B929-4D2E-9BA0-CFA42FB4EFC8}" presName="parentLeftMargin" presStyleLbl="node1" presStyleIdx="1" presStyleCnt="3"/>
      <dgm:spPr/>
    </dgm:pt>
    <dgm:pt modelId="{486D9C77-024D-47A0-A5B5-C92FD63D99CD}" type="pres">
      <dgm:prSet presAssocID="{CF403E61-B929-4D2E-9BA0-CFA42FB4EFC8}" presName="parentText" presStyleLbl="node1" presStyleIdx="2" presStyleCnt="3" custScaleX="101376" custScaleY="331645" custLinFactNeighborX="1434" custLinFactNeighborY="26306">
        <dgm:presLayoutVars>
          <dgm:chMax val="0"/>
          <dgm:bulletEnabled val="1"/>
        </dgm:presLayoutVars>
      </dgm:prSet>
      <dgm:spPr/>
    </dgm:pt>
    <dgm:pt modelId="{89E0607C-6BA9-4BCD-A976-0057EA37BCEB}" type="pres">
      <dgm:prSet presAssocID="{CF403E61-B929-4D2E-9BA0-CFA42FB4EFC8}" presName="negativeSpace" presStyleCnt="0"/>
      <dgm:spPr/>
    </dgm:pt>
    <dgm:pt modelId="{271BCA2E-16F8-408C-8483-64783997D84F}" type="pres">
      <dgm:prSet presAssocID="{CF403E61-B929-4D2E-9BA0-CFA42FB4EFC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FFD4A01-6D1D-49AE-9488-FB3A291A448D}" type="presOf" srcId="{BD4779B0-8562-4464-AC64-7CF57FF7BD4B}" destId="{DA3E9160-F5E6-4985-BBF1-1B97F165AAEC}" srcOrd="0" destOrd="0" presId="urn:microsoft.com/office/officeart/2005/8/layout/list1"/>
    <dgm:cxn modelId="{F051FA1A-3648-4A18-A0F2-42398E9A1561}" type="presOf" srcId="{15DA2400-39C8-4039-ADF4-0FF26DE8E7E3}" destId="{0F139EFE-FB36-4CD9-AEC0-28DBFB10B9E6}" srcOrd="0" destOrd="0" presId="urn:microsoft.com/office/officeart/2005/8/layout/list1"/>
    <dgm:cxn modelId="{E3B14F32-10A5-426A-BC61-2ABF07DDA2A7}" srcId="{BD4779B0-8562-4464-AC64-7CF57FF7BD4B}" destId="{15DA2400-39C8-4039-ADF4-0FF26DE8E7E3}" srcOrd="1" destOrd="0" parTransId="{C7885CA0-3A6C-4945-8693-4CD3DF4C0F34}" sibTransId="{4B5D763F-9F12-4A23-BA90-77AC9CCF55E8}"/>
    <dgm:cxn modelId="{64D21544-10F7-4532-A834-6F9BAA21CFE2}" type="presOf" srcId="{CF403E61-B929-4D2E-9BA0-CFA42FB4EFC8}" destId="{0F7658A2-E7F3-4389-8496-E46E3196BB63}" srcOrd="0" destOrd="0" presId="urn:microsoft.com/office/officeart/2005/8/layout/list1"/>
    <dgm:cxn modelId="{6A723669-EDE2-417B-AB99-5CCB650BBD27}" type="presOf" srcId="{CF403E61-B929-4D2E-9BA0-CFA42FB4EFC8}" destId="{486D9C77-024D-47A0-A5B5-C92FD63D99CD}" srcOrd="1" destOrd="0" presId="urn:microsoft.com/office/officeart/2005/8/layout/list1"/>
    <dgm:cxn modelId="{C37BBEA6-1609-4077-BE09-FB1E8516E404}" srcId="{BD4779B0-8562-4464-AC64-7CF57FF7BD4B}" destId="{F71C8B7A-FCF2-4950-8D21-334FD09062A1}" srcOrd="0" destOrd="0" parTransId="{A04F8B13-FF5A-49E5-B5C7-A2065B75C3AD}" sibTransId="{AAF97F74-748A-4477-9844-1B4FF2C695C6}"/>
    <dgm:cxn modelId="{5D3EBCD1-E25F-44BB-8360-64B2D819E375}" type="presOf" srcId="{F71C8B7A-FCF2-4950-8D21-334FD09062A1}" destId="{9DF1D386-2EDF-4B13-9490-0A02D53D0307}" srcOrd="1" destOrd="0" presId="urn:microsoft.com/office/officeart/2005/8/layout/list1"/>
    <dgm:cxn modelId="{2BE370DD-D1B6-474E-97E6-822CA404AF27}" type="presOf" srcId="{F71C8B7A-FCF2-4950-8D21-334FD09062A1}" destId="{8310512B-60F4-4005-A7BC-BF9138DCF7E1}" srcOrd="0" destOrd="0" presId="urn:microsoft.com/office/officeart/2005/8/layout/list1"/>
    <dgm:cxn modelId="{EAABAEDF-F9DE-4239-8F3B-12484C49CACC}" type="presOf" srcId="{15DA2400-39C8-4039-ADF4-0FF26DE8E7E3}" destId="{2070DF0F-FE69-4C07-9079-442D02AFFB0C}" srcOrd="1" destOrd="0" presId="urn:microsoft.com/office/officeart/2005/8/layout/list1"/>
    <dgm:cxn modelId="{3D34F2E7-6891-4A2A-83C8-EE4B03827722}" srcId="{BD4779B0-8562-4464-AC64-7CF57FF7BD4B}" destId="{CF403E61-B929-4D2E-9BA0-CFA42FB4EFC8}" srcOrd="2" destOrd="0" parTransId="{CAD4BBA5-37C8-4484-8407-4FFF25E7CCC9}" sibTransId="{DE3CD953-96EF-4FC5-AF15-61EB736AA203}"/>
    <dgm:cxn modelId="{76CF0EEE-9E39-447D-A7FC-70829EBEEC64}" type="presParOf" srcId="{DA3E9160-F5E6-4985-BBF1-1B97F165AAEC}" destId="{E33D72AE-A242-4D8E-B534-C951A4D5F311}" srcOrd="0" destOrd="0" presId="urn:microsoft.com/office/officeart/2005/8/layout/list1"/>
    <dgm:cxn modelId="{3E3D7978-BC4A-4CF6-A74C-2F4552DD9D7B}" type="presParOf" srcId="{E33D72AE-A242-4D8E-B534-C951A4D5F311}" destId="{8310512B-60F4-4005-A7BC-BF9138DCF7E1}" srcOrd="0" destOrd="0" presId="urn:microsoft.com/office/officeart/2005/8/layout/list1"/>
    <dgm:cxn modelId="{D267E9E1-5CCD-413E-B28B-30435090669C}" type="presParOf" srcId="{E33D72AE-A242-4D8E-B534-C951A4D5F311}" destId="{9DF1D386-2EDF-4B13-9490-0A02D53D0307}" srcOrd="1" destOrd="0" presId="urn:microsoft.com/office/officeart/2005/8/layout/list1"/>
    <dgm:cxn modelId="{A31F533E-E425-4988-BD82-B346CC7F087F}" type="presParOf" srcId="{DA3E9160-F5E6-4985-BBF1-1B97F165AAEC}" destId="{81455652-93F2-489D-906E-8E92EAA06213}" srcOrd="1" destOrd="0" presId="urn:microsoft.com/office/officeart/2005/8/layout/list1"/>
    <dgm:cxn modelId="{EC7881E6-D419-40E3-B9F7-174A2F2CAA62}" type="presParOf" srcId="{DA3E9160-F5E6-4985-BBF1-1B97F165AAEC}" destId="{CB6DBB24-B474-487C-821C-13C7766FFBC7}" srcOrd="2" destOrd="0" presId="urn:microsoft.com/office/officeart/2005/8/layout/list1"/>
    <dgm:cxn modelId="{D0F99354-909E-4369-B922-BDE3789DB1B8}" type="presParOf" srcId="{DA3E9160-F5E6-4985-BBF1-1B97F165AAEC}" destId="{88A04579-9FFD-4757-BAE9-99A30E7482C8}" srcOrd="3" destOrd="0" presId="urn:microsoft.com/office/officeart/2005/8/layout/list1"/>
    <dgm:cxn modelId="{7799E288-1549-4866-8DFC-A5CFC750BB7F}" type="presParOf" srcId="{DA3E9160-F5E6-4985-BBF1-1B97F165AAEC}" destId="{60F0DDDB-9336-46E9-A2BA-8D67C30FC132}" srcOrd="4" destOrd="0" presId="urn:microsoft.com/office/officeart/2005/8/layout/list1"/>
    <dgm:cxn modelId="{889A399D-3096-40FC-8B62-A2C33C06BF3D}" type="presParOf" srcId="{60F0DDDB-9336-46E9-A2BA-8D67C30FC132}" destId="{0F139EFE-FB36-4CD9-AEC0-28DBFB10B9E6}" srcOrd="0" destOrd="0" presId="urn:microsoft.com/office/officeart/2005/8/layout/list1"/>
    <dgm:cxn modelId="{D1E8013A-26CC-4AC5-9C5C-1CC7D9B50671}" type="presParOf" srcId="{60F0DDDB-9336-46E9-A2BA-8D67C30FC132}" destId="{2070DF0F-FE69-4C07-9079-442D02AFFB0C}" srcOrd="1" destOrd="0" presId="urn:microsoft.com/office/officeart/2005/8/layout/list1"/>
    <dgm:cxn modelId="{97889FF5-C707-4F7C-A661-841433D08558}" type="presParOf" srcId="{DA3E9160-F5E6-4985-BBF1-1B97F165AAEC}" destId="{37001C6C-0464-48D1-A6F6-F24F2430C614}" srcOrd="5" destOrd="0" presId="urn:microsoft.com/office/officeart/2005/8/layout/list1"/>
    <dgm:cxn modelId="{B86F08C9-E322-4848-B9B3-2974EB307ABC}" type="presParOf" srcId="{DA3E9160-F5E6-4985-BBF1-1B97F165AAEC}" destId="{84190B3A-2D20-44A8-81A1-5EEC7496C7B0}" srcOrd="6" destOrd="0" presId="urn:microsoft.com/office/officeart/2005/8/layout/list1"/>
    <dgm:cxn modelId="{76A3F108-EFA5-4C89-A800-B752C1E2AF53}" type="presParOf" srcId="{DA3E9160-F5E6-4985-BBF1-1B97F165AAEC}" destId="{67845654-CDFA-4D8C-B3E3-0909E49FEC31}" srcOrd="7" destOrd="0" presId="urn:microsoft.com/office/officeart/2005/8/layout/list1"/>
    <dgm:cxn modelId="{E7C38E5D-3253-44A3-9AFE-00C4DD6A4B6B}" type="presParOf" srcId="{DA3E9160-F5E6-4985-BBF1-1B97F165AAEC}" destId="{2C31B175-E413-46F9-B50A-D254D985B8F9}" srcOrd="8" destOrd="0" presId="urn:microsoft.com/office/officeart/2005/8/layout/list1"/>
    <dgm:cxn modelId="{78401195-D16C-474B-8010-D15B4B33C99B}" type="presParOf" srcId="{2C31B175-E413-46F9-B50A-D254D985B8F9}" destId="{0F7658A2-E7F3-4389-8496-E46E3196BB63}" srcOrd="0" destOrd="0" presId="urn:microsoft.com/office/officeart/2005/8/layout/list1"/>
    <dgm:cxn modelId="{E0282F34-8FAA-408B-864F-950B05E669DE}" type="presParOf" srcId="{2C31B175-E413-46F9-B50A-D254D985B8F9}" destId="{486D9C77-024D-47A0-A5B5-C92FD63D99CD}" srcOrd="1" destOrd="0" presId="urn:microsoft.com/office/officeart/2005/8/layout/list1"/>
    <dgm:cxn modelId="{7576BC57-B440-44EB-9507-7626D1584D0F}" type="presParOf" srcId="{DA3E9160-F5E6-4985-BBF1-1B97F165AAEC}" destId="{89E0607C-6BA9-4BCD-A976-0057EA37BCEB}" srcOrd="9" destOrd="0" presId="urn:microsoft.com/office/officeart/2005/8/layout/list1"/>
    <dgm:cxn modelId="{79294FCC-F4EC-45DC-874C-8C9C424119CE}" type="presParOf" srcId="{DA3E9160-F5E6-4985-BBF1-1B97F165AAEC}" destId="{271BCA2E-16F8-408C-8483-64783997D84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6F44650-E4F1-4163-A61E-E077A859BA4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8B893A-B811-4FBC-A17D-E2BB1948EC52}">
      <dgm:prSet phldrT="[Text]"/>
      <dgm:spPr/>
      <dgm:t>
        <a:bodyPr/>
        <a:lstStyle/>
        <a:p>
          <a:r>
            <a:rPr lang="en-US" dirty="0"/>
            <a:t>Stop in 2- 3y </a:t>
          </a:r>
        </a:p>
      </dgm:t>
    </dgm:pt>
    <dgm:pt modelId="{7366BA9B-C3FD-4E19-A27A-2474A19A1195}" type="parTrans" cxnId="{61D8034A-1420-498A-AED8-3DD246DF3629}">
      <dgm:prSet/>
      <dgm:spPr/>
      <dgm:t>
        <a:bodyPr/>
        <a:lstStyle/>
        <a:p>
          <a:endParaRPr lang="en-US"/>
        </a:p>
      </dgm:t>
    </dgm:pt>
    <dgm:pt modelId="{B1473EEE-D125-46ED-864F-D70C54A1C39D}" type="sibTrans" cxnId="{61D8034A-1420-498A-AED8-3DD246DF3629}">
      <dgm:prSet/>
      <dgm:spPr/>
      <dgm:t>
        <a:bodyPr/>
        <a:lstStyle/>
        <a:p>
          <a:endParaRPr lang="en-US"/>
        </a:p>
      </dgm:t>
    </dgm:pt>
    <dgm:pt modelId="{9554A3C7-CB45-4218-ABFC-C684813485A4}">
      <dgm:prSet phldrT="[Text]"/>
      <dgm:spPr/>
      <dgm:t>
        <a:bodyPr/>
        <a:lstStyle/>
        <a:p>
          <a:r>
            <a:rPr lang="en-US" dirty="0"/>
            <a:t>Evaluation HPT in 2-3years in children without </a:t>
          </a:r>
          <a:r>
            <a:rPr lang="en-US" dirty="0" err="1"/>
            <a:t>dfenitive</a:t>
          </a:r>
          <a:r>
            <a:rPr lang="en-US" dirty="0"/>
            <a:t> diagnosis of </a:t>
          </a:r>
          <a:r>
            <a:rPr lang="en-US" dirty="0" err="1"/>
            <a:t>permenant</a:t>
          </a:r>
          <a:r>
            <a:rPr lang="en-US" dirty="0"/>
            <a:t> CH or  with GIS and   presumed isolated  central  CH</a:t>
          </a:r>
        </a:p>
      </dgm:t>
    </dgm:pt>
    <dgm:pt modelId="{B1217BA6-5117-4736-88A5-B811FC4A4706}" type="parTrans" cxnId="{1FF0073E-C076-4366-8244-E0E8590C1F8B}">
      <dgm:prSet/>
      <dgm:spPr/>
      <dgm:t>
        <a:bodyPr/>
        <a:lstStyle/>
        <a:p>
          <a:endParaRPr lang="en-US"/>
        </a:p>
      </dgm:t>
    </dgm:pt>
    <dgm:pt modelId="{0A3ED659-AFE5-42F5-8AC5-BE9980E5906B}" type="sibTrans" cxnId="{1FF0073E-C076-4366-8244-E0E8590C1F8B}">
      <dgm:prSet/>
      <dgm:spPr/>
      <dgm:t>
        <a:bodyPr/>
        <a:lstStyle/>
        <a:p>
          <a:endParaRPr lang="en-US"/>
        </a:p>
      </dgm:t>
    </dgm:pt>
    <dgm:pt modelId="{8D3C4994-03F1-4E84-B157-4FDC4329C8B0}">
      <dgm:prSet phldrT="[Text]" phldr="1"/>
      <dgm:spPr/>
      <dgm:t>
        <a:bodyPr/>
        <a:lstStyle/>
        <a:p>
          <a:endParaRPr lang="en-US"/>
        </a:p>
      </dgm:t>
    </dgm:pt>
    <dgm:pt modelId="{5A1E2D42-230A-4C5F-9651-0F493FA5613F}" type="parTrans" cxnId="{A3579E2D-EC35-4377-9DD8-54CD2746E19F}">
      <dgm:prSet/>
      <dgm:spPr/>
      <dgm:t>
        <a:bodyPr/>
        <a:lstStyle/>
        <a:p>
          <a:endParaRPr lang="en-US"/>
        </a:p>
      </dgm:t>
    </dgm:pt>
    <dgm:pt modelId="{872CBD94-819B-4DE6-A34B-7CFCC1F4AC90}" type="sibTrans" cxnId="{A3579E2D-EC35-4377-9DD8-54CD2746E19F}">
      <dgm:prSet/>
      <dgm:spPr/>
      <dgm:t>
        <a:bodyPr/>
        <a:lstStyle/>
        <a:p>
          <a:endParaRPr lang="en-US"/>
        </a:p>
      </dgm:t>
    </dgm:pt>
    <dgm:pt modelId="{257A864F-5FAA-4305-A380-AABFB9BF885C}">
      <dgm:prSet phldrT="[Text]"/>
      <dgm:spPr/>
      <dgm:t>
        <a:bodyPr/>
        <a:lstStyle/>
        <a:p>
          <a:r>
            <a:rPr lang="en-US" dirty="0"/>
            <a:t>Stop in 2… 3 y</a:t>
          </a:r>
        </a:p>
      </dgm:t>
    </dgm:pt>
    <dgm:pt modelId="{D9DE5799-39BD-4CB8-8AA3-51EE316E02A5}" type="parTrans" cxnId="{7E671F73-894B-4227-9D6A-4B52B177E59F}">
      <dgm:prSet/>
      <dgm:spPr/>
      <dgm:t>
        <a:bodyPr/>
        <a:lstStyle/>
        <a:p>
          <a:endParaRPr lang="en-US"/>
        </a:p>
      </dgm:t>
    </dgm:pt>
    <dgm:pt modelId="{09F8D40B-BA3F-4BDD-885D-0CA6C49A329B}" type="sibTrans" cxnId="{7E671F73-894B-4227-9D6A-4B52B177E59F}">
      <dgm:prSet/>
      <dgm:spPr/>
      <dgm:t>
        <a:bodyPr/>
        <a:lstStyle/>
        <a:p>
          <a:endParaRPr lang="en-US"/>
        </a:p>
      </dgm:t>
    </dgm:pt>
    <dgm:pt modelId="{2AC2F28E-ABCD-41D5-A16B-B83B005D030A}">
      <dgm:prSet phldrT="[Text]"/>
      <dgm:spPr/>
      <dgm:t>
        <a:bodyPr/>
        <a:lstStyle/>
        <a:p>
          <a:r>
            <a:rPr lang="en-US" dirty="0" err="1"/>
            <a:t>tsh</a:t>
          </a:r>
          <a:r>
            <a:rPr lang="en-US" dirty="0"/>
            <a:t> very  higher than 10     ..start  </a:t>
          </a:r>
          <a:r>
            <a:rPr lang="en-US" dirty="0" err="1"/>
            <a:t>tretment</a:t>
          </a:r>
          <a:r>
            <a:rPr lang="en-US" dirty="0"/>
            <a:t>  but </a:t>
          </a:r>
          <a:r>
            <a:rPr lang="en-US" dirty="0" err="1"/>
            <a:t>tsh</a:t>
          </a:r>
          <a:r>
            <a:rPr lang="en-US" dirty="0"/>
            <a:t> </a:t>
          </a:r>
          <a:r>
            <a:rPr lang="en-US" dirty="0" err="1"/>
            <a:t>smaLer</a:t>
          </a:r>
          <a:r>
            <a:rPr lang="en-US" dirty="0"/>
            <a:t>  than </a:t>
          </a:r>
          <a:r>
            <a:rPr lang="en-US" dirty="0" err="1"/>
            <a:t>refrence</a:t>
          </a:r>
          <a:r>
            <a:rPr lang="en-US" dirty="0"/>
            <a:t> range  and free t4   lower than normal range   should be evaluated other anterior </a:t>
          </a:r>
          <a:r>
            <a:rPr lang="en-US" dirty="0" err="1"/>
            <a:t>pituiary</a:t>
          </a:r>
          <a:endParaRPr lang="en-US" dirty="0"/>
        </a:p>
      </dgm:t>
    </dgm:pt>
    <dgm:pt modelId="{455542B2-9782-403F-A888-8D084E62EA34}" type="parTrans" cxnId="{BD369A3F-C3FD-43F8-95F9-64EB96E98E96}">
      <dgm:prSet/>
      <dgm:spPr/>
      <dgm:t>
        <a:bodyPr/>
        <a:lstStyle/>
        <a:p>
          <a:endParaRPr lang="en-US"/>
        </a:p>
      </dgm:t>
    </dgm:pt>
    <dgm:pt modelId="{187DA8D0-8582-46CC-8EBA-5D019352AC36}" type="sibTrans" cxnId="{BD369A3F-C3FD-43F8-95F9-64EB96E98E96}">
      <dgm:prSet/>
      <dgm:spPr/>
      <dgm:t>
        <a:bodyPr/>
        <a:lstStyle/>
        <a:p>
          <a:endParaRPr lang="en-US"/>
        </a:p>
      </dgm:t>
    </dgm:pt>
    <dgm:pt modelId="{EC3C7A57-A8AB-47AB-971E-3B0FE57759F4}">
      <dgm:prSet phldrT="[Text]" phldr="1"/>
      <dgm:spPr/>
      <dgm:t>
        <a:bodyPr/>
        <a:lstStyle/>
        <a:p>
          <a:endParaRPr lang="en-US" dirty="0"/>
        </a:p>
      </dgm:t>
    </dgm:pt>
    <dgm:pt modelId="{7160A462-6013-4FA2-ABF4-368D8C21C0E1}" type="parTrans" cxnId="{D2561EFB-E86C-4F84-B129-6009856F2AC9}">
      <dgm:prSet/>
      <dgm:spPr/>
      <dgm:t>
        <a:bodyPr/>
        <a:lstStyle/>
        <a:p>
          <a:endParaRPr lang="en-US"/>
        </a:p>
      </dgm:t>
    </dgm:pt>
    <dgm:pt modelId="{31A8406B-BF6D-4BF1-9387-8DF01063BEB8}" type="sibTrans" cxnId="{D2561EFB-E86C-4F84-B129-6009856F2AC9}">
      <dgm:prSet/>
      <dgm:spPr/>
      <dgm:t>
        <a:bodyPr/>
        <a:lstStyle/>
        <a:p>
          <a:endParaRPr lang="en-US"/>
        </a:p>
      </dgm:t>
    </dgm:pt>
    <dgm:pt modelId="{99DFD936-20B8-4329-A541-A028C1755CD8}">
      <dgm:prSet phldrT="[Text]"/>
      <dgm:spPr/>
      <dgm:t>
        <a:bodyPr/>
        <a:lstStyle/>
        <a:p>
          <a:r>
            <a:rPr lang="en-US" dirty="0"/>
            <a:t>Stop </a:t>
          </a:r>
          <a:r>
            <a:rPr lang="en-US" dirty="0" err="1"/>
            <a:t>levo</a:t>
          </a:r>
          <a:r>
            <a:rPr lang="en-US" dirty="0"/>
            <a:t> 1n 6m </a:t>
          </a:r>
        </a:p>
      </dgm:t>
    </dgm:pt>
    <dgm:pt modelId="{D3C2784E-7D7B-4388-8C58-B771D12E537B}" type="parTrans" cxnId="{230C4ACD-6F8E-48AC-8495-FBB72E359C01}">
      <dgm:prSet/>
      <dgm:spPr/>
      <dgm:t>
        <a:bodyPr/>
        <a:lstStyle/>
        <a:p>
          <a:endParaRPr lang="en-US"/>
        </a:p>
      </dgm:t>
    </dgm:pt>
    <dgm:pt modelId="{67862C71-0EE1-4603-9479-BEEA9ECD1CB4}" type="sibTrans" cxnId="{230C4ACD-6F8E-48AC-8495-FBB72E359C01}">
      <dgm:prSet/>
      <dgm:spPr/>
      <dgm:t>
        <a:bodyPr/>
        <a:lstStyle/>
        <a:p>
          <a:endParaRPr lang="en-US"/>
        </a:p>
      </dgm:t>
    </dgm:pt>
    <dgm:pt modelId="{4ACED7B7-DF2F-47C8-9AE0-AF23AF626C07}">
      <dgm:prSet phldrT="[Text]"/>
      <dgm:spPr/>
      <dgm:t>
        <a:bodyPr/>
        <a:lstStyle/>
        <a:p>
          <a:r>
            <a:rPr lang="en-US" dirty="0"/>
            <a:t>n children with no </a:t>
          </a:r>
          <a:r>
            <a:rPr lang="en-US" dirty="0" err="1"/>
            <a:t>permnant</a:t>
          </a:r>
          <a:r>
            <a:rPr lang="en-US" dirty="0"/>
            <a:t>  CH          required  lower than 3  </a:t>
          </a:r>
          <a:r>
            <a:rPr lang="en-US" dirty="0" err="1"/>
            <a:t>microgr</a:t>
          </a:r>
          <a:r>
            <a:rPr lang="en-US" dirty="0"/>
            <a:t> / kg  </a:t>
          </a:r>
          <a:r>
            <a:rPr lang="en-US" dirty="0" err="1"/>
            <a:t>levothyroxin</a:t>
          </a:r>
          <a:r>
            <a:rPr lang="en-US" dirty="0"/>
            <a:t>  in first 6 m of </a:t>
          </a:r>
          <a:r>
            <a:rPr lang="en-US" dirty="0" err="1"/>
            <a:t>birh</a:t>
          </a:r>
          <a:r>
            <a:rPr lang="en-US" dirty="0"/>
            <a:t> can be </a:t>
          </a:r>
          <a:r>
            <a:rPr lang="en-US" dirty="0" err="1"/>
            <a:t>stoped</a:t>
          </a:r>
          <a:r>
            <a:rPr lang="en-US" dirty="0"/>
            <a:t> </a:t>
          </a:r>
          <a:r>
            <a:rPr lang="en-US" dirty="0" err="1"/>
            <a:t>levothyroxin</a:t>
          </a:r>
          <a:r>
            <a:rPr lang="en-US" dirty="0"/>
            <a:t>  in 6 m and  reevaluated this patients</a:t>
          </a:r>
        </a:p>
      </dgm:t>
    </dgm:pt>
    <dgm:pt modelId="{99C4FEC3-6FEF-4FA6-A24C-23388761992E}" type="parTrans" cxnId="{B4BC8F1C-3A09-4319-8517-40EA30C18679}">
      <dgm:prSet/>
      <dgm:spPr/>
      <dgm:t>
        <a:bodyPr/>
        <a:lstStyle/>
        <a:p>
          <a:endParaRPr lang="en-US"/>
        </a:p>
      </dgm:t>
    </dgm:pt>
    <dgm:pt modelId="{1FA954E7-D3A5-4B38-9534-343820C5AA90}" type="sibTrans" cxnId="{B4BC8F1C-3A09-4319-8517-40EA30C18679}">
      <dgm:prSet/>
      <dgm:spPr/>
      <dgm:t>
        <a:bodyPr/>
        <a:lstStyle/>
        <a:p>
          <a:endParaRPr lang="en-US"/>
        </a:p>
      </dgm:t>
    </dgm:pt>
    <dgm:pt modelId="{07F4E447-B9C2-4C37-8FB5-A2C8C044DCCF}" type="pres">
      <dgm:prSet presAssocID="{16F44650-E4F1-4163-A61E-E077A859BA49}" presName="Name0" presStyleCnt="0">
        <dgm:presLayoutVars>
          <dgm:dir/>
          <dgm:animLvl val="lvl"/>
          <dgm:resizeHandles val="exact"/>
        </dgm:presLayoutVars>
      </dgm:prSet>
      <dgm:spPr/>
    </dgm:pt>
    <dgm:pt modelId="{CEF65A72-FE6B-48A7-9926-8D72E0EF8E02}" type="pres">
      <dgm:prSet presAssocID="{288B893A-B811-4FBC-A17D-E2BB1948EC52}" presName="composite" presStyleCnt="0"/>
      <dgm:spPr/>
    </dgm:pt>
    <dgm:pt modelId="{76E3C132-382D-461B-BEAF-25381F9A2672}" type="pres">
      <dgm:prSet presAssocID="{288B893A-B811-4FBC-A17D-E2BB1948EC5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41253D9-A946-471D-8EDC-19A2BA6C4E20}" type="pres">
      <dgm:prSet presAssocID="{288B893A-B811-4FBC-A17D-E2BB1948EC52}" presName="desTx" presStyleLbl="alignAccFollowNode1" presStyleIdx="0" presStyleCnt="3">
        <dgm:presLayoutVars>
          <dgm:bulletEnabled val="1"/>
        </dgm:presLayoutVars>
      </dgm:prSet>
      <dgm:spPr/>
    </dgm:pt>
    <dgm:pt modelId="{CB8E457D-EE9A-4F2F-B282-5A23830190B6}" type="pres">
      <dgm:prSet presAssocID="{B1473EEE-D125-46ED-864F-D70C54A1C39D}" presName="space" presStyleCnt="0"/>
      <dgm:spPr/>
    </dgm:pt>
    <dgm:pt modelId="{D2013A2F-8FB6-44A1-A6BA-3A92DAD5BE0B}" type="pres">
      <dgm:prSet presAssocID="{257A864F-5FAA-4305-A380-AABFB9BF885C}" presName="composite" presStyleCnt="0"/>
      <dgm:spPr/>
    </dgm:pt>
    <dgm:pt modelId="{3311DB29-5952-4D2C-A3E1-AADD19172F2B}" type="pres">
      <dgm:prSet presAssocID="{257A864F-5FAA-4305-A380-AABFB9BF885C}" presName="parTx" presStyleLbl="alignNode1" presStyleIdx="1" presStyleCnt="3" custLinFactNeighborY="-5276">
        <dgm:presLayoutVars>
          <dgm:chMax val="0"/>
          <dgm:chPref val="0"/>
          <dgm:bulletEnabled val="1"/>
        </dgm:presLayoutVars>
      </dgm:prSet>
      <dgm:spPr/>
    </dgm:pt>
    <dgm:pt modelId="{5AE1F5CE-5E66-4A48-938E-F4C1FA911FBD}" type="pres">
      <dgm:prSet presAssocID="{257A864F-5FAA-4305-A380-AABFB9BF885C}" presName="desTx" presStyleLbl="alignAccFollowNode1" presStyleIdx="1" presStyleCnt="3">
        <dgm:presLayoutVars>
          <dgm:bulletEnabled val="1"/>
        </dgm:presLayoutVars>
      </dgm:prSet>
      <dgm:spPr/>
    </dgm:pt>
    <dgm:pt modelId="{075F638E-B9C3-4123-8B95-78858A0CCF09}" type="pres">
      <dgm:prSet presAssocID="{09F8D40B-BA3F-4BDD-885D-0CA6C49A329B}" presName="space" presStyleCnt="0"/>
      <dgm:spPr/>
    </dgm:pt>
    <dgm:pt modelId="{ECFD22C5-1F2A-4225-8A54-4F581AC6E63F}" type="pres">
      <dgm:prSet presAssocID="{99DFD936-20B8-4329-A541-A028C1755CD8}" presName="composite" presStyleCnt="0"/>
      <dgm:spPr/>
    </dgm:pt>
    <dgm:pt modelId="{EE489FC7-E590-4F4D-BF54-309A0420ACA8}" type="pres">
      <dgm:prSet presAssocID="{99DFD936-20B8-4329-A541-A028C1755CD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3FB79FB-524C-4E7C-9F8B-784125C32C09}" type="pres">
      <dgm:prSet presAssocID="{99DFD936-20B8-4329-A541-A028C1755CD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4BC8F1C-3A09-4319-8517-40EA30C18679}" srcId="{99DFD936-20B8-4329-A541-A028C1755CD8}" destId="{4ACED7B7-DF2F-47C8-9AE0-AF23AF626C07}" srcOrd="0" destOrd="0" parTransId="{99C4FEC3-6FEF-4FA6-A24C-23388761992E}" sibTransId="{1FA954E7-D3A5-4B38-9534-343820C5AA90}"/>
    <dgm:cxn modelId="{A3579E2D-EC35-4377-9DD8-54CD2746E19F}" srcId="{288B893A-B811-4FBC-A17D-E2BB1948EC52}" destId="{8D3C4994-03F1-4E84-B157-4FDC4329C8B0}" srcOrd="1" destOrd="0" parTransId="{5A1E2D42-230A-4C5F-9651-0F493FA5613F}" sibTransId="{872CBD94-819B-4DE6-A34B-7CFCC1F4AC90}"/>
    <dgm:cxn modelId="{B8D9F738-E76B-48E5-B2C4-012BE0AF920F}" type="presOf" srcId="{4ACED7B7-DF2F-47C8-9AE0-AF23AF626C07}" destId="{33FB79FB-524C-4E7C-9F8B-784125C32C09}" srcOrd="0" destOrd="0" presId="urn:microsoft.com/office/officeart/2005/8/layout/hList1"/>
    <dgm:cxn modelId="{1FF0073E-C076-4366-8244-E0E8590C1F8B}" srcId="{288B893A-B811-4FBC-A17D-E2BB1948EC52}" destId="{9554A3C7-CB45-4218-ABFC-C684813485A4}" srcOrd="0" destOrd="0" parTransId="{B1217BA6-5117-4736-88A5-B811FC4A4706}" sibTransId="{0A3ED659-AFE5-42F5-8AC5-BE9980E5906B}"/>
    <dgm:cxn modelId="{BD369A3F-C3FD-43F8-95F9-64EB96E98E96}" srcId="{257A864F-5FAA-4305-A380-AABFB9BF885C}" destId="{2AC2F28E-ABCD-41D5-A16B-B83B005D030A}" srcOrd="0" destOrd="0" parTransId="{455542B2-9782-403F-A888-8D084E62EA34}" sibTransId="{187DA8D0-8582-46CC-8EBA-5D019352AC36}"/>
    <dgm:cxn modelId="{61D8034A-1420-498A-AED8-3DD246DF3629}" srcId="{16F44650-E4F1-4163-A61E-E077A859BA49}" destId="{288B893A-B811-4FBC-A17D-E2BB1948EC52}" srcOrd="0" destOrd="0" parTransId="{7366BA9B-C3FD-4E19-A27A-2474A19A1195}" sibTransId="{B1473EEE-D125-46ED-864F-D70C54A1C39D}"/>
    <dgm:cxn modelId="{4183AB71-4AAB-428B-84FE-B23D3A05813D}" type="presOf" srcId="{9554A3C7-CB45-4218-ABFC-C684813485A4}" destId="{241253D9-A946-471D-8EDC-19A2BA6C4E20}" srcOrd="0" destOrd="0" presId="urn:microsoft.com/office/officeart/2005/8/layout/hList1"/>
    <dgm:cxn modelId="{7E671F73-894B-4227-9D6A-4B52B177E59F}" srcId="{16F44650-E4F1-4163-A61E-E077A859BA49}" destId="{257A864F-5FAA-4305-A380-AABFB9BF885C}" srcOrd="1" destOrd="0" parTransId="{D9DE5799-39BD-4CB8-8AA3-51EE316E02A5}" sibTransId="{09F8D40B-BA3F-4BDD-885D-0CA6C49A329B}"/>
    <dgm:cxn modelId="{E9DFC79E-7B23-4AC9-86DC-26118D0BA661}" type="presOf" srcId="{257A864F-5FAA-4305-A380-AABFB9BF885C}" destId="{3311DB29-5952-4D2C-A3E1-AADD19172F2B}" srcOrd="0" destOrd="0" presId="urn:microsoft.com/office/officeart/2005/8/layout/hList1"/>
    <dgm:cxn modelId="{230C4ACD-6F8E-48AC-8495-FBB72E359C01}" srcId="{16F44650-E4F1-4163-A61E-E077A859BA49}" destId="{99DFD936-20B8-4329-A541-A028C1755CD8}" srcOrd="2" destOrd="0" parTransId="{D3C2784E-7D7B-4388-8C58-B771D12E537B}" sibTransId="{67862C71-0EE1-4603-9479-BEEA9ECD1CB4}"/>
    <dgm:cxn modelId="{BC8E07E7-9C5E-4393-9BB2-4C0DF5B7A072}" type="presOf" srcId="{EC3C7A57-A8AB-47AB-971E-3B0FE57759F4}" destId="{5AE1F5CE-5E66-4A48-938E-F4C1FA911FBD}" srcOrd="0" destOrd="1" presId="urn:microsoft.com/office/officeart/2005/8/layout/hList1"/>
    <dgm:cxn modelId="{2B928CEC-FD7B-423B-AA9B-721396DC7231}" type="presOf" srcId="{2AC2F28E-ABCD-41D5-A16B-B83B005D030A}" destId="{5AE1F5CE-5E66-4A48-938E-F4C1FA911FBD}" srcOrd="0" destOrd="0" presId="urn:microsoft.com/office/officeart/2005/8/layout/hList1"/>
    <dgm:cxn modelId="{165C48ED-BF48-40B4-B413-A2DC8298E9B8}" type="presOf" srcId="{99DFD936-20B8-4329-A541-A028C1755CD8}" destId="{EE489FC7-E590-4F4D-BF54-309A0420ACA8}" srcOrd="0" destOrd="0" presId="urn:microsoft.com/office/officeart/2005/8/layout/hList1"/>
    <dgm:cxn modelId="{038E33F5-60F1-4250-A06E-1F5C3C73F4B4}" type="presOf" srcId="{288B893A-B811-4FBC-A17D-E2BB1948EC52}" destId="{76E3C132-382D-461B-BEAF-25381F9A2672}" srcOrd="0" destOrd="0" presId="urn:microsoft.com/office/officeart/2005/8/layout/hList1"/>
    <dgm:cxn modelId="{384E8AF8-8F27-48AE-9A14-F14E66B26A82}" type="presOf" srcId="{16F44650-E4F1-4163-A61E-E077A859BA49}" destId="{07F4E447-B9C2-4C37-8FB5-A2C8C044DCCF}" srcOrd="0" destOrd="0" presId="urn:microsoft.com/office/officeart/2005/8/layout/hList1"/>
    <dgm:cxn modelId="{D2561EFB-E86C-4F84-B129-6009856F2AC9}" srcId="{257A864F-5FAA-4305-A380-AABFB9BF885C}" destId="{EC3C7A57-A8AB-47AB-971E-3B0FE57759F4}" srcOrd="1" destOrd="0" parTransId="{7160A462-6013-4FA2-ABF4-368D8C21C0E1}" sibTransId="{31A8406B-BF6D-4BF1-9387-8DF01063BEB8}"/>
    <dgm:cxn modelId="{563851FD-9ED9-49AA-801A-53E4CD2DE3EC}" type="presOf" srcId="{8D3C4994-03F1-4E84-B157-4FDC4329C8B0}" destId="{241253D9-A946-471D-8EDC-19A2BA6C4E20}" srcOrd="0" destOrd="1" presId="urn:microsoft.com/office/officeart/2005/8/layout/hList1"/>
    <dgm:cxn modelId="{A21D61C9-929F-4777-A54D-4639C0D619BE}" type="presParOf" srcId="{07F4E447-B9C2-4C37-8FB5-A2C8C044DCCF}" destId="{CEF65A72-FE6B-48A7-9926-8D72E0EF8E02}" srcOrd="0" destOrd="0" presId="urn:microsoft.com/office/officeart/2005/8/layout/hList1"/>
    <dgm:cxn modelId="{71DD7DE6-11AC-439A-BD6E-CC3CA7DF7C65}" type="presParOf" srcId="{CEF65A72-FE6B-48A7-9926-8D72E0EF8E02}" destId="{76E3C132-382D-461B-BEAF-25381F9A2672}" srcOrd="0" destOrd="0" presId="urn:microsoft.com/office/officeart/2005/8/layout/hList1"/>
    <dgm:cxn modelId="{94DD775B-6F42-4AE4-A3A3-A6436DC5CD4E}" type="presParOf" srcId="{CEF65A72-FE6B-48A7-9926-8D72E0EF8E02}" destId="{241253D9-A946-471D-8EDC-19A2BA6C4E20}" srcOrd="1" destOrd="0" presId="urn:microsoft.com/office/officeart/2005/8/layout/hList1"/>
    <dgm:cxn modelId="{8488F860-59E9-4DAE-AFBE-5A6CD6AF5903}" type="presParOf" srcId="{07F4E447-B9C2-4C37-8FB5-A2C8C044DCCF}" destId="{CB8E457D-EE9A-4F2F-B282-5A23830190B6}" srcOrd="1" destOrd="0" presId="urn:microsoft.com/office/officeart/2005/8/layout/hList1"/>
    <dgm:cxn modelId="{D0E5A97B-417C-45D1-989F-01F3A0B169C9}" type="presParOf" srcId="{07F4E447-B9C2-4C37-8FB5-A2C8C044DCCF}" destId="{D2013A2F-8FB6-44A1-A6BA-3A92DAD5BE0B}" srcOrd="2" destOrd="0" presId="urn:microsoft.com/office/officeart/2005/8/layout/hList1"/>
    <dgm:cxn modelId="{06E86035-F816-43E0-9C25-1C48CC4B6DB9}" type="presParOf" srcId="{D2013A2F-8FB6-44A1-A6BA-3A92DAD5BE0B}" destId="{3311DB29-5952-4D2C-A3E1-AADD19172F2B}" srcOrd="0" destOrd="0" presId="urn:microsoft.com/office/officeart/2005/8/layout/hList1"/>
    <dgm:cxn modelId="{113928DB-989F-46DC-80A7-CE7BBC15834C}" type="presParOf" srcId="{D2013A2F-8FB6-44A1-A6BA-3A92DAD5BE0B}" destId="{5AE1F5CE-5E66-4A48-938E-F4C1FA911FBD}" srcOrd="1" destOrd="0" presId="urn:microsoft.com/office/officeart/2005/8/layout/hList1"/>
    <dgm:cxn modelId="{A3F3AFBC-3E1D-4EE2-895C-8D1DFD9EF894}" type="presParOf" srcId="{07F4E447-B9C2-4C37-8FB5-A2C8C044DCCF}" destId="{075F638E-B9C3-4123-8B95-78858A0CCF09}" srcOrd="3" destOrd="0" presId="urn:microsoft.com/office/officeart/2005/8/layout/hList1"/>
    <dgm:cxn modelId="{73E9F171-32E8-47E1-ABE2-EC8A0185AD89}" type="presParOf" srcId="{07F4E447-B9C2-4C37-8FB5-A2C8C044DCCF}" destId="{ECFD22C5-1F2A-4225-8A54-4F581AC6E63F}" srcOrd="4" destOrd="0" presId="urn:microsoft.com/office/officeart/2005/8/layout/hList1"/>
    <dgm:cxn modelId="{0E3D869E-4111-4186-BAD6-B07FEA7CC33E}" type="presParOf" srcId="{ECFD22C5-1F2A-4225-8A54-4F581AC6E63F}" destId="{EE489FC7-E590-4F4D-BF54-309A0420ACA8}" srcOrd="0" destOrd="0" presId="urn:microsoft.com/office/officeart/2005/8/layout/hList1"/>
    <dgm:cxn modelId="{9D970D4A-6D61-4983-B854-EE1DAAF9C748}" type="presParOf" srcId="{ECFD22C5-1F2A-4225-8A54-4F581AC6E63F}" destId="{33FB79FB-524C-4E7C-9F8B-784125C32C0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F7B655F-1E24-4245-BC4F-EB83308879BD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BF16F-35EC-4CA5-BCF4-A57D0C6FAA8D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Recommendation </a:t>
          </a:r>
        </a:p>
      </dgm:t>
    </dgm:pt>
    <dgm:pt modelId="{64928DD5-3DBF-4CF2-AB69-FC1FE9C6EFCA}" type="parTrans" cxnId="{40EC9E6B-F066-42F0-92A0-EDD2BB638E4A}">
      <dgm:prSet/>
      <dgm:spPr/>
      <dgm:t>
        <a:bodyPr/>
        <a:lstStyle/>
        <a:p>
          <a:endParaRPr lang="en-US"/>
        </a:p>
      </dgm:t>
    </dgm:pt>
    <dgm:pt modelId="{0DE7BA6A-27AD-4CE0-B008-5E48DF61A3C5}" type="sibTrans" cxnId="{40EC9E6B-F066-42F0-92A0-EDD2BB638E4A}">
      <dgm:prSet/>
      <dgm:spPr/>
      <dgm:t>
        <a:bodyPr/>
        <a:lstStyle/>
        <a:p>
          <a:endParaRPr lang="en-US"/>
        </a:p>
      </dgm:t>
    </dgm:pt>
    <dgm:pt modelId="{3932799B-EDE3-4622-848E-53E1782F4AD1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Starting </a:t>
          </a:r>
          <a:r>
            <a:rPr lang="en-US" b="1" dirty="0">
              <a:solidFill>
                <a:srgbClr val="FF0000"/>
              </a:solidFill>
            </a:rPr>
            <a:t>t4</a:t>
          </a:r>
          <a:r>
            <a:rPr lang="en-US" b="1" dirty="0">
              <a:solidFill>
                <a:schemeClr val="bg1"/>
              </a:solidFill>
            </a:rPr>
            <a:t> treatment </a:t>
          </a:r>
          <a:r>
            <a:rPr lang="en-US" b="1" dirty="0">
              <a:solidFill>
                <a:srgbClr val="FF0000"/>
              </a:solidFill>
            </a:rPr>
            <a:t>before imaging </a:t>
          </a:r>
        </a:p>
      </dgm:t>
    </dgm:pt>
    <dgm:pt modelId="{32F17574-1D8B-4C3C-84CB-6B8FB324A1A2}" type="parTrans" cxnId="{E8D32D62-BD36-4DE4-BBDE-F2BBC298DE47}">
      <dgm:prSet/>
      <dgm:spPr/>
      <dgm:t>
        <a:bodyPr/>
        <a:lstStyle/>
        <a:p>
          <a:endParaRPr lang="en-US"/>
        </a:p>
      </dgm:t>
    </dgm:pt>
    <dgm:pt modelId="{44B075E2-637E-402A-BC8E-34DF5B594FCF}" type="sibTrans" cxnId="{E8D32D62-BD36-4DE4-BBDE-F2BBC298DE47}">
      <dgm:prSet/>
      <dgm:spPr/>
      <dgm:t>
        <a:bodyPr/>
        <a:lstStyle/>
        <a:p>
          <a:endParaRPr lang="en-US"/>
        </a:p>
      </dgm:t>
    </dgm:pt>
    <dgm:pt modelId="{18B2B451-38A4-48FA-84B3-4F56BB3156CB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Recommendation </a:t>
          </a:r>
        </a:p>
      </dgm:t>
    </dgm:pt>
    <dgm:pt modelId="{3EC6C9CC-7BED-4E9C-8640-49AD230DCD58}" type="parTrans" cxnId="{AFDEC749-F76B-4115-A37E-52F93B1E6CE9}">
      <dgm:prSet/>
      <dgm:spPr/>
      <dgm:t>
        <a:bodyPr/>
        <a:lstStyle/>
        <a:p>
          <a:endParaRPr lang="en-US"/>
        </a:p>
      </dgm:t>
    </dgm:pt>
    <dgm:pt modelId="{29291DF4-3617-490B-9B62-07635D50D0D3}" type="sibTrans" cxnId="{AFDEC749-F76B-4115-A37E-52F93B1E6CE9}">
      <dgm:prSet/>
      <dgm:spPr/>
      <dgm:t>
        <a:bodyPr/>
        <a:lstStyle/>
        <a:p>
          <a:endParaRPr lang="en-US"/>
        </a:p>
      </dgm:t>
    </dgm:pt>
    <dgm:pt modelId="{CACF71F4-9FAA-4DF3-ACF3-4D354750BF60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Imaging (</a:t>
          </a:r>
          <a:r>
            <a:rPr lang="en-US" b="1" dirty="0" err="1">
              <a:solidFill>
                <a:srgbClr val="FF0000"/>
              </a:solidFill>
            </a:rPr>
            <a:t>sono</a:t>
          </a:r>
          <a:r>
            <a:rPr lang="en-US" b="1" dirty="0">
              <a:solidFill>
                <a:schemeClr val="bg1"/>
              </a:solidFill>
            </a:rPr>
            <a:t>  ,</a:t>
          </a:r>
          <a:r>
            <a:rPr lang="en-US" b="1" dirty="0">
              <a:solidFill>
                <a:srgbClr val="FF0000"/>
              </a:solidFill>
            </a:rPr>
            <a:t>radioisotop</a:t>
          </a:r>
          <a:r>
            <a:rPr lang="en-US" b="1" dirty="0">
              <a:solidFill>
                <a:schemeClr val="bg1"/>
              </a:solidFill>
            </a:rPr>
            <a:t>e </a:t>
          </a:r>
          <a:r>
            <a:rPr lang="en-US" b="1" dirty="0" err="1">
              <a:solidFill>
                <a:schemeClr val="bg1"/>
              </a:solidFill>
            </a:rPr>
            <a:t>scaning</a:t>
          </a:r>
          <a:r>
            <a:rPr lang="en-US" b="1" dirty="0">
              <a:solidFill>
                <a:schemeClr val="bg1"/>
              </a:solidFill>
            </a:rPr>
            <a:t> with or without </a:t>
          </a:r>
          <a:r>
            <a:rPr lang="en-US" b="1" dirty="0">
              <a:solidFill>
                <a:srgbClr val="FF0000"/>
              </a:solidFill>
            </a:rPr>
            <a:t>perchlorate)</a:t>
          </a:r>
        </a:p>
      </dgm:t>
    </dgm:pt>
    <dgm:pt modelId="{4145C500-0333-4313-9511-41F4FFCB0C3F}" type="parTrans" cxnId="{C2D731C1-1A4C-4B2D-B2E4-07D5928A3AAB}">
      <dgm:prSet/>
      <dgm:spPr/>
      <dgm:t>
        <a:bodyPr/>
        <a:lstStyle/>
        <a:p>
          <a:endParaRPr lang="en-US"/>
        </a:p>
      </dgm:t>
    </dgm:pt>
    <dgm:pt modelId="{91761D8C-665C-41D5-ADFA-21D2019FFE0C}" type="sibTrans" cxnId="{C2D731C1-1A4C-4B2D-B2E4-07D5928A3AAB}">
      <dgm:prSet/>
      <dgm:spPr/>
      <dgm:t>
        <a:bodyPr/>
        <a:lstStyle/>
        <a:p>
          <a:endParaRPr lang="en-US"/>
        </a:p>
      </dgm:t>
    </dgm:pt>
    <dgm:pt modelId="{9D696BBA-805B-4955-9511-B897E6F71F75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 err="1">
              <a:solidFill>
                <a:schemeClr val="bg1"/>
              </a:solidFill>
            </a:rPr>
            <a:t>Recmendeation</a:t>
          </a:r>
          <a:r>
            <a:rPr lang="en-US" b="1" dirty="0">
              <a:solidFill>
                <a:schemeClr val="bg1"/>
              </a:solidFill>
            </a:rPr>
            <a:t> </a:t>
          </a:r>
        </a:p>
      </dgm:t>
    </dgm:pt>
    <dgm:pt modelId="{BDCFAD9E-7A95-4752-94A6-7FBC04B4BC3B}" type="parTrans" cxnId="{F06087C2-8DBB-4C8D-8C23-C52001275C0C}">
      <dgm:prSet/>
      <dgm:spPr/>
      <dgm:t>
        <a:bodyPr/>
        <a:lstStyle/>
        <a:p>
          <a:endParaRPr lang="en-US"/>
        </a:p>
      </dgm:t>
    </dgm:pt>
    <dgm:pt modelId="{A90AECAB-1237-4C6E-A4EE-C8247EA27FE9}" type="sibTrans" cxnId="{F06087C2-8DBB-4C8D-8C23-C52001275C0C}">
      <dgm:prSet/>
      <dgm:spPr/>
      <dgm:t>
        <a:bodyPr/>
        <a:lstStyle/>
        <a:p>
          <a:endParaRPr lang="en-US"/>
        </a:p>
      </dgm:t>
    </dgm:pt>
    <dgm:pt modelId="{AFC1005C-B12E-4BA9-9668-D75E810F97C8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rgbClr val="FF0000"/>
              </a:solidFill>
            </a:rPr>
            <a:t>Knee </a:t>
          </a:r>
          <a:r>
            <a:rPr lang="en-US" b="1" dirty="0">
              <a:solidFill>
                <a:schemeClr val="bg1"/>
              </a:solidFill>
            </a:rPr>
            <a:t>x ray (severity </a:t>
          </a:r>
          <a:r>
            <a:rPr lang="en-US" b="1" dirty="0">
              <a:solidFill>
                <a:srgbClr val="FF0000"/>
              </a:solidFill>
            </a:rPr>
            <a:t>intra </a:t>
          </a:r>
          <a:r>
            <a:rPr lang="en-US" b="1" dirty="0" err="1">
              <a:solidFill>
                <a:srgbClr val="FF0000"/>
              </a:solidFill>
            </a:rPr>
            <a:t>uterin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>
              <a:solidFill>
                <a:schemeClr val="bg1"/>
              </a:solidFill>
            </a:rPr>
            <a:t>hypothyroidy)</a:t>
          </a:r>
        </a:p>
      </dgm:t>
    </dgm:pt>
    <dgm:pt modelId="{15991CEB-FB40-4FAA-B845-98F2CCBE41AF}" type="parTrans" cxnId="{FD2588D1-4C3E-409C-94FD-6940AE8A011B}">
      <dgm:prSet/>
      <dgm:spPr/>
      <dgm:t>
        <a:bodyPr/>
        <a:lstStyle/>
        <a:p>
          <a:endParaRPr lang="en-US"/>
        </a:p>
      </dgm:t>
    </dgm:pt>
    <dgm:pt modelId="{9126550B-D573-41AC-A0B9-BE6E247C2CB6}" type="sibTrans" cxnId="{FD2588D1-4C3E-409C-94FD-6940AE8A011B}">
      <dgm:prSet/>
      <dgm:spPr/>
      <dgm:t>
        <a:bodyPr/>
        <a:lstStyle/>
        <a:p>
          <a:endParaRPr lang="en-US"/>
        </a:p>
      </dgm:t>
    </dgm:pt>
    <dgm:pt modelId="{5D4AAB54-1038-412F-89CF-0E7E81A5083B}" type="pres">
      <dgm:prSet presAssocID="{EF7B655F-1E24-4245-BC4F-EB83308879BD}" presName="Name0" presStyleCnt="0">
        <dgm:presLayoutVars>
          <dgm:dir/>
          <dgm:animLvl val="lvl"/>
          <dgm:resizeHandles val="exact"/>
        </dgm:presLayoutVars>
      </dgm:prSet>
      <dgm:spPr/>
    </dgm:pt>
    <dgm:pt modelId="{6403BC13-7598-4D52-AC31-4C35A84B41BE}" type="pres">
      <dgm:prSet presAssocID="{AB0BF16F-35EC-4CA5-BCF4-A57D0C6FAA8D}" presName="compositeNode" presStyleCnt="0">
        <dgm:presLayoutVars>
          <dgm:bulletEnabled val="1"/>
        </dgm:presLayoutVars>
      </dgm:prSet>
      <dgm:spPr/>
    </dgm:pt>
    <dgm:pt modelId="{B7E9CB18-60E8-47C0-B1FA-45129EAB6866}" type="pres">
      <dgm:prSet presAssocID="{AB0BF16F-35EC-4CA5-BCF4-A57D0C6FAA8D}" presName="bgRect" presStyleLbl="node1" presStyleIdx="0" presStyleCnt="3"/>
      <dgm:spPr/>
    </dgm:pt>
    <dgm:pt modelId="{FB129A11-DFF6-49F2-A662-45E66ED047E5}" type="pres">
      <dgm:prSet presAssocID="{AB0BF16F-35EC-4CA5-BCF4-A57D0C6FAA8D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1D71A247-6792-4864-A1B7-EB6BAE5B5849}" type="pres">
      <dgm:prSet presAssocID="{AB0BF16F-35EC-4CA5-BCF4-A57D0C6FAA8D}" presName="childNode" presStyleLbl="node1" presStyleIdx="0" presStyleCnt="3">
        <dgm:presLayoutVars>
          <dgm:bulletEnabled val="1"/>
        </dgm:presLayoutVars>
      </dgm:prSet>
      <dgm:spPr/>
    </dgm:pt>
    <dgm:pt modelId="{47AB6AC4-31A4-4EE5-B2BF-BDC199E7D568}" type="pres">
      <dgm:prSet presAssocID="{0DE7BA6A-27AD-4CE0-B008-5E48DF61A3C5}" presName="hSp" presStyleCnt="0"/>
      <dgm:spPr/>
    </dgm:pt>
    <dgm:pt modelId="{3DBEF7D2-C0EC-4892-9E1C-DE0AF598D710}" type="pres">
      <dgm:prSet presAssocID="{0DE7BA6A-27AD-4CE0-B008-5E48DF61A3C5}" presName="vProcSp" presStyleCnt="0"/>
      <dgm:spPr/>
    </dgm:pt>
    <dgm:pt modelId="{6A3406DB-0103-496C-B54D-9CB599867560}" type="pres">
      <dgm:prSet presAssocID="{0DE7BA6A-27AD-4CE0-B008-5E48DF61A3C5}" presName="vSp1" presStyleCnt="0"/>
      <dgm:spPr/>
    </dgm:pt>
    <dgm:pt modelId="{76CAA7EF-1C46-46D7-9789-261109154049}" type="pres">
      <dgm:prSet presAssocID="{0DE7BA6A-27AD-4CE0-B008-5E48DF61A3C5}" presName="simulatedConn" presStyleLbl="solidFgAcc1" presStyleIdx="0" presStyleCnt="2"/>
      <dgm:spPr/>
    </dgm:pt>
    <dgm:pt modelId="{CAD5A17D-6F19-4187-94D0-46689A58501C}" type="pres">
      <dgm:prSet presAssocID="{0DE7BA6A-27AD-4CE0-B008-5E48DF61A3C5}" presName="vSp2" presStyleCnt="0"/>
      <dgm:spPr/>
    </dgm:pt>
    <dgm:pt modelId="{F32065DB-F86E-4C38-B9F1-E2B5C2D4B9CA}" type="pres">
      <dgm:prSet presAssocID="{0DE7BA6A-27AD-4CE0-B008-5E48DF61A3C5}" presName="sibTrans" presStyleCnt="0"/>
      <dgm:spPr/>
    </dgm:pt>
    <dgm:pt modelId="{14EF6C7D-EBE1-4A93-834E-652161D2B3D2}" type="pres">
      <dgm:prSet presAssocID="{18B2B451-38A4-48FA-84B3-4F56BB3156CB}" presName="compositeNode" presStyleCnt="0">
        <dgm:presLayoutVars>
          <dgm:bulletEnabled val="1"/>
        </dgm:presLayoutVars>
      </dgm:prSet>
      <dgm:spPr/>
    </dgm:pt>
    <dgm:pt modelId="{DC6726EA-D02A-4950-9EB2-843102BA8B0E}" type="pres">
      <dgm:prSet presAssocID="{18B2B451-38A4-48FA-84B3-4F56BB3156CB}" presName="bgRect" presStyleLbl="node1" presStyleIdx="1" presStyleCnt="3"/>
      <dgm:spPr/>
    </dgm:pt>
    <dgm:pt modelId="{6F553632-7A47-42EC-B870-2B029F1530DA}" type="pres">
      <dgm:prSet presAssocID="{18B2B451-38A4-48FA-84B3-4F56BB3156CB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14E1ED44-7B0C-4C21-9301-28A3D134B8FE}" type="pres">
      <dgm:prSet presAssocID="{18B2B451-38A4-48FA-84B3-4F56BB3156CB}" presName="childNode" presStyleLbl="node1" presStyleIdx="1" presStyleCnt="3">
        <dgm:presLayoutVars>
          <dgm:bulletEnabled val="1"/>
        </dgm:presLayoutVars>
      </dgm:prSet>
      <dgm:spPr/>
    </dgm:pt>
    <dgm:pt modelId="{7FC63492-C6ED-4BF1-BCC4-13917FCC88E7}" type="pres">
      <dgm:prSet presAssocID="{29291DF4-3617-490B-9B62-07635D50D0D3}" presName="hSp" presStyleCnt="0"/>
      <dgm:spPr/>
    </dgm:pt>
    <dgm:pt modelId="{B0172904-2438-4C26-B63E-A5891A5E526A}" type="pres">
      <dgm:prSet presAssocID="{29291DF4-3617-490B-9B62-07635D50D0D3}" presName="vProcSp" presStyleCnt="0"/>
      <dgm:spPr/>
    </dgm:pt>
    <dgm:pt modelId="{B1D317AB-187D-43FF-BD55-DC5A6568C649}" type="pres">
      <dgm:prSet presAssocID="{29291DF4-3617-490B-9B62-07635D50D0D3}" presName="vSp1" presStyleCnt="0"/>
      <dgm:spPr/>
    </dgm:pt>
    <dgm:pt modelId="{A187E6EA-72A4-456A-B844-860A84E898B8}" type="pres">
      <dgm:prSet presAssocID="{29291DF4-3617-490B-9B62-07635D50D0D3}" presName="simulatedConn" presStyleLbl="solidFgAcc1" presStyleIdx="1" presStyleCnt="2"/>
      <dgm:spPr/>
    </dgm:pt>
    <dgm:pt modelId="{30F5CEB8-8388-4ACE-AAFB-61D72255BFF5}" type="pres">
      <dgm:prSet presAssocID="{29291DF4-3617-490B-9B62-07635D50D0D3}" presName="vSp2" presStyleCnt="0"/>
      <dgm:spPr/>
    </dgm:pt>
    <dgm:pt modelId="{53E4570E-16A7-462C-82C7-6BEAB5E0B0AF}" type="pres">
      <dgm:prSet presAssocID="{29291DF4-3617-490B-9B62-07635D50D0D3}" presName="sibTrans" presStyleCnt="0"/>
      <dgm:spPr/>
    </dgm:pt>
    <dgm:pt modelId="{17CB47C4-5F15-44D0-AED1-5ECE2C579D69}" type="pres">
      <dgm:prSet presAssocID="{9D696BBA-805B-4955-9511-B897E6F71F75}" presName="compositeNode" presStyleCnt="0">
        <dgm:presLayoutVars>
          <dgm:bulletEnabled val="1"/>
        </dgm:presLayoutVars>
      </dgm:prSet>
      <dgm:spPr/>
    </dgm:pt>
    <dgm:pt modelId="{100ABA30-6172-4A86-9B36-D2D4343814E5}" type="pres">
      <dgm:prSet presAssocID="{9D696BBA-805B-4955-9511-B897E6F71F75}" presName="bgRect" presStyleLbl="node1" presStyleIdx="2" presStyleCnt="3"/>
      <dgm:spPr/>
    </dgm:pt>
    <dgm:pt modelId="{F3BB28B1-F669-4320-A78F-BD38EBAF38F5}" type="pres">
      <dgm:prSet presAssocID="{9D696BBA-805B-4955-9511-B897E6F71F75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9D8F595D-6BC0-4B2A-BFDA-AA374927FE90}" type="pres">
      <dgm:prSet presAssocID="{9D696BBA-805B-4955-9511-B897E6F71F75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519C002B-5A65-49F0-8FCF-6B3074C0317A}" type="presOf" srcId="{18B2B451-38A4-48FA-84B3-4F56BB3156CB}" destId="{6F553632-7A47-42EC-B870-2B029F1530DA}" srcOrd="1" destOrd="0" presId="urn:microsoft.com/office/officeart/2005/8/layout/hProcess7"/>
    <dgm:cxn modelId="{E8D32D62-BD36-4DE4-BBDE-F2BBC298DE47}" srcId="{AB0BF16F-35EC-4CA5-BCF4-A57D0C6FAA8D}" destId="{3932799B-EDE3-4622-848E-53E1782F4AD1}" srcOrd="0" destOrd="0" parTransId="{32F17574-1D8B-4C3C-84CB-6B8FB324A1A2}" sibTransId="{44B075E2-637E-402A-BC8E-34DF5B594FCF}"/>
    <dgm:cxn modelId="{AFDEC749-F76B-4115-A37E-52F93B1E6CE9}" srcId="{EF7B655F-1E24-4245-BC4F-EB83308879BD}" destId="{18B2B451-38A4-48FA-84B3-4F56BB3156CB}" srcOrd="1" destOrd="0" parTransId="{3EC6C9CC-7BED-4E9C-8640-49AD230DCD58}" sibTransId="{29291DF4-3617-490B-9B62-07635D50D0D3}"/>
    <dgm:cxn modelId="{40EC9E6B-F066-42F0-92A0-EDD2BB638E4A}" srcId="{EF7B655F-1E24-4245-BC4F-EB83308879BD}" destId="{AB0BF16F-35EC-4CA5-BCF4-A57D0C6FAA8D}" srcOrd="0" destOrd="0" parTransId="{64928DD5-3DBF-4CF2-AB69-FC1FE9C6EFCA}" sibTransId="{0DE7BA6A-27AD-4CE0-B008-5E48DF61A3C5}"/>
    <dgm:cxn modelId="{9745AB7D-37E9-42C3-93D9-1C8480E5A679}" type="presOf" srcId="{AFC1005C-B12E-4BA9-9668-D75E810F97C8}" destId="{9D8F595D-6BC0-4B2A-BFDA-AA374927FE90}" srcOrd="0" destOrd="0" presId="urn:microsoft.com/office/officeart/2005/8/layout/hProcess7"/>
    <dgm:cxn modelId="{C9D29C84-2072-4597-A381-7A8E7CC46A19}" type="presOf" srcId="{AB0BF16F-35EC-4CA5-BCF4-A57D0C6FAA8D}" destId="{B7E9CB18-60E8-47C0-B1FA-45129EAB6866}" srcOrd="0" destOrd="0" presId="urn:microsoft.com/office/officeart/2005/8/layout/hProcess7"/>
    <dgm:cxn modelId="{9DAC8EAA-4824-48F6-AAC8-583C5CF2152F}" type="presOf" srcId="{9D696BBA-805B-4955-9511-B897E6F71F75}" destId="{100ABA30-6172-4A86-9B36-D2D4343814E5}" srcOrd="0" destOrd="0" presId="urn:microsoft.com/office/officeart/2005/8/layout/hProcess7"/>
    <dgm:cxn modelId="{C6C6AAB9-86D0-4339-88EE-50F542460546}" type="presOf" srcId="{9D696BBA-805B-4955-9511-B897E6F71F75}" destId="{F3BB28B1-F669-4320-A78F-BD38EBAF38F5}" srcOrd="1" destOrd="0" presId="urn:microsoft.com/office/officeart/2005/8/layout/hProcess7"/>
    <dgm:cxn modelId="{F20A55BD-5A26-46A0-B748-8C21110F1F92}" type="presOf" srcId="{3932799B-EDE3-4622-848E-53E1782F4AD1}" destId="{1D71A247-6792-4864-A1B7-EB6BAE5B5849}" srcOrd="0" destOrd="0" presId="urn:microsoft.com/office/officeart/2005/8/layout/hProcess7"/>
    <dgm:cxn modelId="{93B715BF-C25B-4198-AC7E-643DCA701835}" type="presOf" srcId="{EF7B655F-1E24-4245-BC4F-EB83308879BD}" destId="{5D4AAB54-1038-412F-89CF-0E7E81A5083B}" srcOrd="0" destOrd="0" presId="urn:microsoft.com/office/officeart/2005/8/layout/hProcess7"/>
    <dgm:cxn modelId="{C2D731C1-1A4C-4B2D-B2E4-07D5928A3AAB}" srcId="{18B2B451-38A4-48FA-84B3-4F56BB3156CB}" destId="{CACF71F4-9FAA-4DF3-ACF3-4D354750BF60}" srcOrd="0" destOrd="0" parTransId="{4145C500-0333-4313-9511-41F4FFCB0C3F}" sibTransId="{91761D8C-665C-41D5-ADFA-21D2019FFE0C}"/>
    <dgm:cxn modelId="{F06087C2-8DBB-4C8D-8C23-C52001275C0C}" srcId="{EF7B655F-1E24-4245-BC4F-EB83308879BD}" destId="{9D696BBA-805B-4955-9511-B897E6F71F75}" srcOrd="2" destOrd="0" parTransId="{BDCFAD9E-7A95-4752-94A6-7FBC04B4BC3B}" sibTransId="{A90AECAB-1237-4C6E-A4EE-C8247EA27FE9}"/>
    <dgm:cxn modelId="{96442BCC-7AE6-4D70-9D62-31C36D91666C}" type="presOf" srcId="{CACF71F4-9FAA-4DF3-ACF3-4D354750BF60}" destId="{14E1ED44-7B0C-4C21-9301-28A3D134B8FE}" srcOrd="0" destOrd="0" presId="urn:microsoft.com/office/officeart/2005/8/layout/hProcess7"/>
    <dgm:cxn modelId="{CEEB72D0-576B-45EE-9EB5-7F166E57F1C5}" type="presOf" srcId="{18B2B451-38A4-48FA-84B3-4F56BB3156CB}" destId="{DC6726EA-D02A-4950-9EB2-843102BA8B0E}" srcOrd="0" destOrd="0" presId="urn:microsoft.com/office/officeart/2005/8/layout/hProcess7"/>
    <dgm:cxn modelId="{FD2588D1-4C3E-409C-94FD-6940AE8A011B}" srcId="{9D696BBA-805B-4955-9511-B897E6F71F75}" destId="{AFC1005C-B12E-4BA9-9668-D75E810F97C8}" srcOrd="0" destOrd="0" parTransId="{15991CEB-FB40-4FAA-B845-98F2CCBE41AF}" sibTransId="{9126550B-D573-41AC-A0B9-BE6E247C2CB6}"/>
    <dgm:cxn modelId="{FE9FF7E4-744D-4E92-9CF6-6EB6CA3C4346}" type="presOf" srcId="{AB0BF16F-35EC-4CA5-BCF4-A57D0C6FAA8D}" destId="{FB129A11-DFF6-49F2-A662-45E66ED047E5}" srcOrd="1" destOrd="0" presId="urn:microsoft.com/office/officeart/2005/8/layout/hProcess7"/>
    <dgm:cxn modelId="{8939CB49-2325-4408-8589-75EA5B92C30E}" type="presParOf" srcId="{5D4AAB54-1038-412F-89CF-0E7E81A5083B}" destId="{6403BC13-7598-4D52-AC31-4C35A84B41BE}" srcOrd="0" destOrd="0" presId="urn:microsoft.com/office/officeart/2005/8/layout/hProcess7"/>
    <dgm:cxn modelId="{B0100A2D-E356-46A7-8015-4D7038617F2F}" type="presParOf" srcId="{6403BC13-7598-4D52-AC31-4C35A84B41BE}" destId="{B7E9CB18-60E8-47C0-B1FA-45129EAB6866}" srcOrd="0" destOrd="0" presId="urn:microsoft.com/office/officeart/2005/8/layout/hProcess7"/>
    <dgm:cxn modelId="{C62ACF17-AB95-4A6B-B1AD-9411F531E24E}" type="presParOf" srcId="{6403BC13-7598-4D52-AC31-4C35A84B41BE}" destId="{FB129A11-DFF6-49F2-A662-45E66ED047E5}" srcOrd="1" destOrd="0" presId="urn:microsoft.com/office/officeart/2005/8/layout/hProcess7"/>
    <dgm:cxn modelId="{C0DD97FA-EDB9-4B50-8775-18B8963AA44F}" type="presParOf" srcId="{6403BC13-7598-4D52-AC31-4C35A84B41BE}" destId="{1D71A247-6792-4864-A1B7-EB6BAE5B5849}" srcOrd="2" destOrd="0" presId="urn:microsoft.com/office/officeart/2005/8/layout/hProcess7"/>
    <dgm:cxn modelId="{9120A2A1-706E-4774-B598-478F830E909A}" type="presParOf" srcId="{5D4AAB54-1038-412F-89CF-0E7E81A5083B}" destId="{47AB6AC4-31A4-4EE5-B2BF-BDC199E7D568}" srcOrd="1" destOrd="0" presId="urn:microsoft.com/office/officeart/2005/8/layout/hProcess7"/>
    <dgm:cxn modelId="{420CF956-AA08-42D9-926A-DC98EDE67E8D}" type="presParOf" srcId="{5D4AAB54-1038-412F-89CF-0E7E81A5083B}" destId="{3DBEF7D2-C0EC-4892-9E1C-DE0AF598D710}" srcOrd="2" destOrd="0" presId="urn:microsoft.com/office/officeart/2005/8/layout/hProcess7"/>
    <dgm:cxn modelId="{05B83E07-AAD3-4D1D-AA50-3A2C4406693E}" type="presParOf" srcId="{3DBEF7D2-C0EC-4892-9E1C-DE0AF598D710}" destId="{6A3406DB-0103-496C-B54D-9CB599867560}" srcOrd="0" destOrd="0" presId="urn:microsoft.com/office/officeart/2005/8/layout/hProcess7"/>
    <dgm:cxn modelId="{6C842261-1E41-4845-9493-1A437BF07225}" type="presParOf" srcId="{3DBEF7D2-C0EC-4892-9E1C-DE0AF598D710}" destId="{76CAA7EF-1C46-46D7-9789-261109154049}" srcOrd="1" destOrd="0" presId="urn:microsoft.com/office/officeart/2005/8/layout/hProcess7"/>
    <dgm:cxn modelId="{E6875207-7509-4DF9-AE9F-BCC2C0B5C696}" type="presParOf" srcId="{3DBEF7D2-C0EC-4892-9E1C-DE0AF598D710}" destId="{CAD5A17D-6F19-4187-94D0-46689A58501C}" srcOrd="2" destOrd="0" presId="urn:microsoft.com/office/officeart/2005/8/layout/hProcess7"/>
    <dgm:cxn modelId="{76F552B8-C45D-47C4-B4F6-5B6DFD5D49AE}" type="presParOf" srcId="{5D4AAB54-1038-412F-89CF-0E7E81A5083B}" destId="{F32065DB-F86E-4C38-B9F1-E2B5C2D4B9CA}" srcOrd="3" destOrd="0" presId="urn:microsoft.com/office/officeart/2005/8/layout/hProcess7"/>
    <dgm:cxn modelId="{774A6080-7869-43D2-9034-0FC3119BCB08}" type="presParOf" srcId="{5D4AAB54-1038-412F-89CF-0E7E81A5083B}" destId="{14EF6C7D-EBE1-4A93-834E-652161D2B3D2}" srcOrd="4" destOrd="0" presId="urn:microsoft.com/office/officeart/2005/8/layout/hProcess7"/>
    <dgm:cxn modelId="{7E8FC650-920B-4AD4-A071-654148E14110}" type="presParOf" srcId="{14EF6C7D-EBE1-4A93-834E-652161D2B3D2}" destId="{DC6726EA-D02A-4950-9EB2-843102BA8B0E}" srcOrd="0" destOrd="0" presId="urn:microsoft.com/office/officeart/2005/8/layout/hProcess7"/>
    <dgm:cxn modelId="{DB816C83-2CC9-4E53-830E-F8F308C25DA4}" type="presParOf" srcId="{14EF6C7D-EBE1-4A93-834E-652161D2B3D2}" destId="{6F553632-7A47-42EC-B870-2B029F1530DA}" srcOrd="1" destOrd="0" presId="urn:microsoft.com/office/officeart/2005/8/layout/hProcess7"/>
    <dgm:cxn modelId="{5F43AEFC-9BBB-4935-BA36-F8B03036395B}" type="presParOf" srcId="{14EF6C7D-EBE1-4A93-834E-652161D2B3D2}" destId="{14E1ED44-7B0C-4C21-9301-28A3D134B8FE}" srcOrd="2" destOrd="0" presId="urn:microsoft.com/office/officeart/2005/8/layout/hProcess7"/>
    <dgm:cxn modelId="{70B7D838-B77B-46B0-BC3C-656DD1EA726E}" type="presParOf" srcId="{5D4AAB54-1038-412F-89CF-0E7E81A5083B}" destId="{7FC63492-C6ED-4BF1-BCC4-13917FCC88E7}" srcOrd="5" destOrd="0" presId="urn:microsoft.com/office/officeart/2005/8/layout/hProcess7"/>
    <dgm:cxn modelId="{DC2B64FF-9032-42DF-B1EF-504B98F93D6F}" type="presParOf" srcId="{5D4AAB54-1038-412F-89CF-0E7E81A5083B}" destId="{B0172904-2438-4C26-B63E-A5891A5E526A}" srcOrd="6" destOrd="0" presId="urn:microsoft.com/office/officeart/2005/8/layout/hProcess7"/>
    <dgm:cxn modelId="{FD61704D-C685-4A3A-8A0E-191DD839FE2D}" type="presParOf" srcId="{B0172904-2438-4C26-B63E-A5891A5E526A}" destId="{B1D317AB-187D-43FF-BD55-DC5A6568C649}" srcOrd="0" destOrd="0" presId="urn:microsoft.com/office/officeart/2005/8/layout/hProcess7"/>
    <dgm:cxn modelId="{AFA3A7B5-7B30-4028-B96D-A9B7C79B2E94}" type="presParOf" srcId="{B0172904-2438-4C26-B63E-A5891A5E526A}" destId="{A187E6EA-72A4-456A-B844-860A84E898B8}" srcOrd="1" destOrd="0" presId="urn:microsoft.com/office/officeart/2005/8/layout/hProcess7"/>
    <dgm:cxn modelId="{99FE0F25-1BFF-45EA-8EC9-A9E345647DC2}" type="presParOf" srcId="{B0172904-2438-4C26-B63E-A5891A5E526A}" destId="{30F5CEB8-8388-4ACE-AAFB-61D72255BFF5}" srcOrd="2" destOrd="0" presId="urn:microsoft.com/office/officeart/2005/8/layout/hProcess7"/>
    <dgm:cxn modelId="{F936F976-F378-4EAF-8896-754681E594B5}" type="presParOf" srcId="{5D4AAB54-1038-412F-89CF-0E7E81A5083B}" destId="{53E4570E-16A7-462C-82C7-6BEAB5E0B0AF}" srcOrd="7" destOrd="0" presId="urn:microsoft.com/office/officeart/2005/8/layout/hProcess7"/>
    <dgm:cxn modelId="{4A00407D-37AF-4028-B83D-219E072582F4}" type="presParOf" srcId="{5D4AAB54-1038-412F-89CF-0E7E81A5083B}" destId="{17CB47C4-5F15-44D0-AED1-5ECE2C579D69}" srcOrd="8" destOrd="0" presId="urn:microsoft.com/office/officeart/2005/8/layout/hProcess7"/>
    <dgm:cxn modelId="{2365C0E2-EA05-4FFE-A28F-33C176054E92}" type="presParOf" srcId="{17CB47C4-5F15-44D0-AED1-5ECE2C579D69}" destId="{100ABA30-6172-4A86-9B36-D2D4343814E5}" srcOrd="0" destOrd="0" presId="urn:microsoft.com/office/officeart/2005/8/layout/hProcess7"/>
    <dgm:cxn modelId="{64FB9A99-175F-4782-BA87-B9498AEB6B93}" type="presParOf" srcId="{17CB47C4-5F15-44D0-AED1-5ECE2C579D69}" destId="{F3BB28B1-F669-4320-A78F-BD38EBAF38F5}" srcOrd="1" destOrd="0" presId="urn:microsoft.com/office/officeart/2005/8/layout/hProcess7"/>
    <dgm:cxn modelId="{7E02CDDD-F624-4694-A924-E5BFC63B1427}" type="presParOf" srcId="{17CB47C4-5F15-44D0-AED1-5ECE2C579D69}" destId="{9D8F595D-6BC0-4B2A-BFDA-AA374927FE90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F7B655F-1E24-4245-BC4F-EB83308879BD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BF16F-35EC-4CA5-BCF4-A57D0C6FAA8D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Recommendation </a:t>
          </a:r>
        </a:p>
      </dgm:t>
    </dgm:pt>
    <dgm:pt modelId="{64928DD5-3DBF-4CF2-AB69-FC1FE9C6EFCA}" type="parTrans" cxnId="{40EC9E6B-F066-42F0-92A0-EDD2BB638E4A}">
      <dgm:prSet/>
      <dgm:spPr/>
      <dgm:t>
        <a:bodyPr/>
        <a:lstStyle/>
        <a:p>
          <a:endParaRPr lang="en-US"/>
        </a:p>
      </dgm:t>
    </dgm:pt>
    <dgm:pt modelId="{0DE7BA6A-27AD-4CE0-B008-5E48DF61A3C5}" type="sibTrans" cxnId="{40EC9E6B-F066-42F0-92A0-EDD2BB638E4A}">
      <dgm:prSet/>
      <dgm:spPr/>
      <dgm:t>
        <a:bodyPr/>
        <a:lstStyle/>
        <a:p>
          <a:endParaRPr lang="en-US"/>
        </a:p>
      </dgm:t>
    </dgm:pt>
    <dgm:pt modelId="{3932799B-EDE3-4622-848E-53E1782F4AD1}">
      <dgm:prSet phldrT="[Text]"/>
      <dgm:spPr>
        <a:solidFill>
          <a:schemeClr val="tx2"/>
        </a:solidFill>
      </dgm:spPr>
      <dgm:t>
        <a:bodyPr/>
        <a:lstStyle/>
        <a:p>
          <a:pPr algn="r"/>
          <a:r>
            <a:rPr lang="en-US" b="1" dirty="0">
              <a:solidFill>
                <a:srgbClr val="FF0000"/>
              </a:solidFill>
            </a:rPr>
            <a:t>Higher  TSH</a:t>
          </a:r>
          <a:r>
            <a:rPr lang="en-US" b="1" dirty="0">
              <a:solidFill>
                <a:schemeClr val="bg1"/>
              </a:solidFill>
            </a:rPr>
            <a:t>(dysmorphic and congenital  </a:t>
          </a:r>
          <a:r>
            <a:rPr lang="en-US" b="1" dirty="0">
              <a:solidFill>
                <a:srgbClr val="FF0000"/>
              </a:solidFill>
            </a:rPr>
            <a:t>malformation :cardiac</a:t>
          </a:r>
          <a:r>
            <a:rPr lang="en-US" b="1" dirty="0">
              <a:solidFill>
                <a:schemeClr val="bg1"/>
              </a:solidFill>
            </a:rPr>
            <a:t>)   and given lower dose of  levothyroxine)                                </a:t>
          </a:r>
        </a:p>
      </dgm:t>
    </dgm:pt>
    <dgm:pt modelId="{32F17574-1D8B-4C3C-84CB-6B8FB324A1A2}" type="parTrans" cxnId="{E8D32D62-BD36-4DE4-BBDE-F2BBC298DE47}">
      <dgm:prSet/>
      <dgm:spPr/>
      <dgm:t>
        <a:bodyPr/>
        <a:lstStyle/>
        <a:p>
          <a:endParaRPr lang="en-US"/>
        </a:p>
      </dgm:t>
    </dgm:pt>
    <dgm:pt modelId="{44B075E2-637E-402A-BC8E-34DF5B594FCF}" type="sibTrans" cxnId="{E8D32D62-BD36-4DE4-BBDE-F2BBC298DE47}">
      <dgm:prSet/>
      <dgm:spPr/>
      <dgm:t>
        <a:bodyPr/>
        <a:lstStyle/>
        <a:p>
          <a:endParaRPr lang="en-US"/>
        </a:p>
      </dgm:t>
    </dgm:pt>
    <dgm:pt modelId="{18B2B451-38A4-48FA-84B3-4F56BB3156CB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Recommendation </a:t>
          </a:r>
        </a:p>
      </dgm:t>
    </dgm:pt>
    <dgm:pt modelId="{3EC6C9CC-7BED-4E9C-8640-49AD230DCD58}" type="parTrans" cxnId="{AFDEC749-F76B-4115-A37E-52F93B1E6CE9}">
      <dgm:prSet/>
      <dgm:spPr/>
      <dgm:t>
        <a:bodyPr/>
        <a:lstStyle/>
        <a:p>
          <a:endParaRPr lang="en-US"/>
        </a:p>
      </dgm:t>
    </dgm:pt>
    <dgm:pt modelId="{29291DF4-3617-490B-9B62-07635D50D0D3}" type="sibTrans" cxnId="{AFDEC749-F76B-4115-A37E-52F93B1E6CE9}">
      <dgm:prSet/>
      <dgm:spPr/>
      <dgm:t>
        <a:bodyPr/>
        <a:lstStyle/>
        <a:p>
          <a:endParaRPr lang="en-US"/>
        </a:p>
      </dgm:t>
    </dgm:pt>
    <dgm:pt modelId="{CACF71F4-9FAA-4DF3-ACF3-4D354750BF60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rgbClr val="FF0000"/>
              </a:solidFill>
            </a:rPr>
            <a:t>Any reduction  </a:t>
          </a:r>
          <a:r>
            <a:rPr lang="en-US" b="1" dirty="0">
              <a:solidFill>
                <a:schemeClr val="bg1"/>
              </a:solidFill>
            </a:rPr>
            <a:t>of the levothyroxine should not be based on a </a:t>
          </a:r>
          <a:r>
            <a:rPr lang="en-US" b="1" dirty="0">
              <a:solidFill>
                <a:srgbClr val="FF0000"/>
              </a:solidFill>
            </a:rPr>
            <a:t>single higher than</a:t>
          </a:r>
          <a:r>
            <a:rPr lang="en-US" b="1" dirty="0">
              <a:solidFill>
                <a:schemeClr val="bg1"/>
              </a:solidFill>
            </a:rPr>
            <a:t> normal ft4 concentration  </a:t>
          </a:r>
          <a:r>
            <a:rPr lang="en-US" b="1" dirty="0">
              <a:solidFill>
                <a:srgbClr val="FF0000"/>
              </a:solidFill>
            </a:rPr>
            <a:t>unless TSH  IS SUPPRESD </a:t>
          </a:r>
        </a:p>
      </dgm:t>
    </dgm:pt>
    <dgm:pt modelId="{4145C500-0333-4313-9511-41F4FFCB0C3F}" type="parTrans" cxnId="{C2D731C1-1A4C-4B2D-B2E4-07D5928A3AAB}">
      <dgm:prSet/>
      <dgm:spPr/>
      <dgm:t>
        <a:bodyPr/>
        <a:lstStyle/>
        <a:p>
          <a:endParaRPr lang="en-US"/>
        </a:p>
      </dgm:t>
    </dgm:pt>
    <dgm:pt modelId="{91761D8C-665C-41D5-ADFA-21D2019FFE0C}" type="sibTrans" cxnId="{C2D731C1-1A4C-4B2D-B2E4-07D5928A3AAB}">
      <dgm:prSet/>
      <dgm:spPr/>
      <dgm:t>
        <a:bodyPr/>
        <a:lstStyle/>
        <a:p>
          <a:endParaRPr lang="en-US"/>
        </a:p>
      </dgm:t>
    </dgm:pt>
    <dgm:pt modelId="{9D696BBA-805B-4955-9511-B897E6F71F75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 err="1">
              <a:solidFill>
                <a:schemeClr val="bg1"/>
              </a:solidFill>
            </a:rPr>
            <a:t>Recmendeation</a:t>
          </a:r>
          <a:r>
            <a:rPr lang="en-US" b="1" dirty="0">
              <a:solidFill>
                <a:schemeClr val="bg1"/>
              </a:solidFill>
            </a:rPr>
            <a:t> </a:t>
          </a:r>
        </a:p>
      </dgm:t>
    </dgm:pt>
    <dgm:pt modelId="{BDCFAD9E-7A95-4752-94A6-7FBC04B4BC3B}" type="parTrans" cxnId="{F06087C2-8DBB-4C8D-8C23-C52001275C0C}">
      <dgm:prSet/>
      <dgm:spPr/>
      <dgm:t>
        <a:bodyPr/>
        <a:lstStyle/>
        <a:p>
          <a:endParaRPr lang="en-US"/>
        </a:p>
      </dgm:t>
    </dgm:pt>
    <dgm:pt modelId="{A90AECAB-1237-4C6E-A4EE-C8247EA27FE9}" type="sibTrans" cxnId="{F06087C2-8DBB-4C8D-8C23-C52001275C0C}">
      <dgm:prSet/>
      <dgm:spPr/>
      <dgm:t>
        <a:bodyPr/>
        <a:lstStyle/>
        <a:p>
          <a:endParaRPr lang="en-US"/>
        </a:p>
      </dgm:t>
    </dgm:pt>
    <dgm:pt modelId="{AFC1005C-B12E-4BA9-9668-D75E810F97C8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rgbClr val="FF0000"/>
              </a:solidFill>
            </a:rPr>
            <a:t>Higher  </a:t>
          </a:r>
          <a:r>
            <a:rPr lang="en-US" b="1" dirty="0" err="1">
              <a:solidFill>
                <a:srgbClr val="FF0000"/>
              </a:solidFill>
            </a:rPr>
            <a:t>levo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>
              <a:solidFill>
                <a:schemeClr val="bg1"/>
              </a:solidFill>
            </a:rPr>
            <a:t>in </a:t>
          </a:r>
          <a:r>
            <a:rPr lang="en-US" b="1" dirty="0">
              <a:solidFill>
                <a:srgbClr val="FF0000"/>
              </a:solidFill>
            </a:rPr>
            <a:t>pregnant</a:t>
          </a:r>
          <a:r>
            <a:rPr lang="en-US" b="1" dirty="0">
              <a:solidFill>
                <a:schemeClr val="bg1"/>
              </a:solidFill>
            </a:rPr>
            <a:t>  CH  </a:t>
          </a:r>
        </a:p>
      </dgm:t>
    </dgm:pt>
    <dgm:pt modelId="{15991CEB-FB40-4FAA-B845-98F2CCBE41AF}" type="parTrans" cxnId="{FD2588D1-4C3E-409C-94FD-6940AE8A011B}">
      <dgm:prSet/>
      <dgm:spPr/>
      <dgm:t>
        <a:bodyPr/>
        <a:lstStyle/>
        <a:p>
          <a:endParaRPr lang="en-US"/>
        </a:p>
      </dgm:t>
    </dgm:pt>
    <dgm:pt modelId="{9126550B-D573-41AC-A0B9-BE6E247C2CB6}" type="sibTrans" cxnId="{FD2588D1-4C3E-409C-94FD-6940AE8A011B}">
      <dgm:prSet/>
      <dgm:spPr/>
      <dgm:t>
        <a:bodyPr/>
        <a:lstStyle/>
        <a:p>
          <a:endParaRPr lang="en-US"/>
        </a:p>
      </dgm:t>
    </dgm:pt>
    <dgm:pt modelId="{12E0E481-54F4-4C1D-B985-F6A0E71641A1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rgbClr val="FF0000"/>
              </a:solidFill>
            </a:rPr>
            <a:t>TSH &lt;2.5 </a:t>
          </a:r>
          <a:r>
            <a:rPr lang="en-US" b="1" dirty="0">
              <a:solidFill>
                <a:schemeClr val="bg1"/>
              </a:solidFill>
            </a:rPr>
            <a:t>IN Pregnant  CH </a:t>
          </a:r>
        </a:p>
      </dgm:t>
    </dgm:pt>
    <dgm:pt modelId="{FFBD6EDD-5CAC-4F44-A5F7-5A28AB036429}" type="parTrans" cxnId="{6B3E8634-2CFD-4322-9571-844E34877CC8}">
      <dgm:prSet/>
      <dgm:spPr/>
      <dgm:t>
        <a:bodyPr/>
        <a:lstStyle/>
        <a:p>
          <a:endParaRPr lang="en-US"/>
        </a:p>
      </dgm:t>
    </dgm:pt>
    <dgm:pt modelId="{593AFE2E-D0A0-4DE4-98BD-7856A57CA5DC}" type="sibTrans" cxnId="{6B3E8634-2CFD-4322-9571-844E34877CC8}">
      <dgm:prSet/>
      <dgm:spPr/>
      <dgm:t>
        <a:bodyPr/>
        <a:lstStyle/>
        <a:p>
          <a:endParaRPr lang="en-US"/>
        </a:p>
      </dgm:t>
    </dgm:pt>
    <dgm:pt modelId="{9925C7C1-7697-4D18-A1DA-1ABB5188FD8F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rgbClr val="FF0000"/>
              </a:solidFill>
            </a:rPr>
            <a:t>INGESTION 250 </a:t>
          </a:r>
          <a:r>
            <a:rPr lang="en-US" b="1" dirty="0">
              <a:solidFill>
                <a:schemeClr val="bg1"/>
              </a:solidFill>
            </a:rPr>
            <a:t>MICGR IODINE PER DAY </a:t>
          </a:r>
        </a:p>
      </dgm:t>
    </dgm:pt>
    <dgm:pt modelId="{A4FA92D6-1C96-4AB5-80D8-DC9A47AF6A1C}" type="parTrans" cxnId="{E12D57B5-5525-4F98-A139-D59CF3A580C3}">
      <dgm:prSet/>
      <dgm:spPr/>
      <dgm:t>
        <a:bodyPr/>
        <a:lstStyle/>
        <a:p>
          <a:endParaRPr lang="en-US"/>
        </a:p>
      </dgm:t>
    </dgm:pt>
    <dgm:pt modelId="{24FF350C-3A2F-4BA0-A7E0-A4F8436D3BB5}" type="sibTrans" cxnId="{E12D57B5-5525-4F98-A139-D59CF3A580C3}">
      <dgm:prSet/>
      <dgm:spPr/>
      <dgm:t>
        <a:bodyPr/>
        <a:lstStyle/>
        <a:p>
          <a:endParaRPr lang="en-US"/>
        </a:p>
      </dgm:t>
    </dgm:pt>
    <dgm:pt modelId="{5D4AAB54-1038-412F-89CF-0E7E81A5083B}" type="pres">
      <dgm:prSet presAssocID="{EF7B655F-1E24-4245-BC4F-EB83308879BD}" presName="Name0" presStyleCnt="0">
        <dgm:presLayoutVars>
          <dgm:dir/>
          <dgm:animLvl val="lvl"/>
          <dgm:resizeHandles val="exact"/>
        </dgm:presLayoutVars>
      </dgm:prSet>
      <dgm:spPr/>
    </dgm:pt>
    <dgm:pt modelId="{6403BC13-7598-4D52-AC31-4C35A84B41BE}" type="pres">
      <dgm:prSet presAssocID="{AB0BF16F-35EC-4CA5-BCF4-A57D0C6FAA8D}" presName="compositeNode" presStyleCnt="0">
        <dgm:presLayoutVars>
          <dgm:bulletEnabled val="1"/>
        </dgm:presLayoutVars>
      </dgm:prSet>
      <dgm:spPr/>
    </dgm:pt>
    <dgm:pt modelId="{B7E9CB18-60E8-47C0-B1FA-45129EAB6866}" type="pres">
      <dgm:prSet presAssocID="{AB0BF16F-35EC-4CA5-BCF4-A57D0C6FAA8D}" presName="bgRect" presStyleLbl="node1" presStyleIdx="0" presStyleCnt="3"/>
      <dgm:spPr/>
    </dgm:pt>
    <dgm:pt modelId="{FB129A11-DFF6-49F2-A662-45E66ED047E5}" type="pres">
      <dgm:prSet presAssocID="{AB0BF16F-35EC-4CA5-BCF4-A57D0C6FAA8D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1D71A247-6792-4864-A1B7-EB6BAE5B5849}" type="pres">
      <dgm:prSet presAssocID="{AB0BF16F-35EC-4CA5-BCF4-A57D0C6FAA8D}" presName="childNode" presStyleLbl="node1" presStyleIdx="0" presStyleCnt="3">
        <dgm:presLayoutVars>
          <dgm:bulletEnabled val="1"/>
        </dgm:presLayoutVars>
      </dgm:prSet>
      <dgm:spPr/>
    </dgm:pt>
    <dgm:pt modelId="{47AB6AC4-31A4-4EE5-B2BF-BDC199E7D568}" type="pres">
      <dgm:prSet presAssocID="{0DE7BA6A-27AD-4CE0-B008-5E48DF61A3C5}" presName="hSp" presStyleCnt="0"/>
      <dgm:spPr/>
    </dgm:pt>
    <dgm:pt modelId="{3DBEF7D2-C0EC-4892-9E1C-DE0AF598D710}" type="pres">
      <dgm:prSet presAssocID="{0DE7BA6A-27AD-4CE0-B008-5E48DF61A3C5}" presName="vProcSp" presStyleCnt="0"/>
      <dgm:spPr/>
    </dgm:pt>
    <dgm:pt modelId="{6A3406DB-0103-496C-B54D-9CB599867560}" type="pres">
      <dgm:prSet presAssocID="{0DE7BA6A-27AD-4CE0-B008-5E48DF61A3C5}" presName="vSp1" presStyleCnt="0"/>
      <dgm:spPr/>
    </dgm:pt>
    <dgm:pt modelId="{76CAA7EF-1C46-46D7-9789-261109154049}" type="pres">
      <dgm:prSet presAssocID="{0DE7BA6A-27AD-4CE0-B008-5E48DF61A3C5}" presName="simulatedConn" presStyleLbl="solidFgAcc1" presStyleIdx="0" presStyleCnt="2"/>
      <dgm:spPr/>
    </dgm:pt>
    <dgm:pt modelId="{CAD5A17D-6F19-4187-94D0-46689A58501C}" type="pres">
      <dgm:prSet presAssocID="{0DE7BA6A-27AD-4CE0-B008-5E48DF61A3C5}" presName="vSp2" presStyleCnt="0"/>
      <dgm:spPr/>
    </dgm:pt>
    <dgm:pt modelId="{F32065DB-F86E-4C38-B9F1-E2B5C2D4B9CA}" type="pres">
      <dgm:prSet presAssocID="{0DE7BA6A-27AD-4CE0-B008-5E48DF61A3C5}" presName="sibTrans" presStyleCnt="0"/>
      <dgm:spPr/>
    </dgm:pt>
    <dgm:pt modelId="{14EF6C7D-EBE1-4A93-834E-652161D2B3D2}" type="pres">
      <dgm:prSet presAssocID="{18B2B451-38A4-48FA-84B3-4F56BB3156CB}" presName="compositeNode" presStyleCnt="0">
        <dgm:presLayoutVars>
          <dgm:bulletEnabled val="1"/>
        </dgm:presLayoutVars>
      </dgm:prSet>
      <dgm:spPr/>
    </dgm:pt>
    <dgm:pt modelId="{DC6726EA-D02A-4950-9EB2-843102BA8B0E}" type="pres">
      <dgm:prSet presAssocID="{18B2B451-38A4-48FA-84B3-4F56BB3156CB}" presName="bgRect" presStyleLbl="node1" presStyleIdx="1" presStyleCnt="3"/>
      <dgm:spPr/>
    </dgm:pt>
    <dgm:pt modelId="{6F553632-7A47-42EC-B870-2B029F1530DA}" type="pres">
      <dgm:prSet presAssocID="{18B2B451-38A4-48FA-84B3-4F56BB3156CB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14E1ED44-7B0C-4C21-9301-28A3D134B8FE}" type="pres">
      <dgm:prSet presAssocID="{18B2B451-38A4-48FA-84B3-4F56BB3156CB}" presName="childNode" presStyleLbl="node1" presStyleIdx="1" presStyleCnt="3">
        <dgm:presLayoutVars>
          <dgm:bulletEnabled val="1"/>
        </dgm:presLayoutVars>
      </dgm:prSet>
      <dgm:spPr/>
    </dgm:pt>
    <dgm:pt modelId="{7FC63492-C6ED-4BF1-BCC4-13917FCC88E7}" type="pres">
      <dgm:prSet presAssocID="{29291DF4-3617-490B-9B62-07635D50D0D3}" presName="hSp" presStyleCnt="0"/>
      <dgm:spPr/>
    </dgm:pt>
    <dgm:pt modelId="{B0172904-2438-4C26-B63E-A5891A5E526A}" type="pres">
      <dgm:prSet presAssocID="{29291DF4-3617-490B-9B62-07635D50D0D3}" presName="vProcSp" presStyleCnt="0"/>
      <dgm:spPr/>
    </dgm:pt>
    <dgm:pt modelId="{B1D317AB-187D-43FF-BD55-DC5A6568C649}" type="pres">
      <dgm:prSet presAssocID="{29291DF4-3617-490B-9B62-07635D50D0D3}" presName="vSp1" presStyleCnt="0"/>
      <dgm:spPr/>
    </dgm:pt>
    <dgm:pt modelId="{A187E6EA-72A4-456A-B844-860A84E898B8}" type="pres">
      <dgm:prSet presAssocID="{29291DF4-3617-490B-9B62-07635D50D0D3}" presName="simulatedConn" presStyleLbl="solidFgAcc1" presStyleIdx="1" presStyleCnt="2"/>
      <dgm:spPr/>
    </dgm:pt>
    <dgm:pt modelId="{30F5CEB8-8388-4ACE-AAFB-61D72255BFF5}" type="pres">
      <dgm:prSet presAssocID="{29291DF4-3617-490B-9B62-07635D50D0D3}" presName="vSp2" presStyleCnt="0"/>
      <dgm:spPr/>
    </dgm:pt>
    <dgm:pt modelId="{53E4570E-16A7-462C-82C7-6BEAB5E0B0AF}" type="pres">
      <dgm:prSet presAssocID="{29291DF4-3617-490B-9B62-07635D50D0D3}" presName="sibTrans" presStyleCnt="0"/>
      <dgm:spPr/>
    </dgm:pt>
    <dgm:pt modelId="{17CB47C4-5F15-44D0-AED1-5ECE2C579D69}" type="pres">
      <dgm:prSet presAssocID="{9D696BBA-805B-4955-9511-B897E6F71F75}" presName="compositeNode" presStyleCnt="0">
        <dgm:presLayoutVars>
          <dgm:bulletEnabled val="1"/>
        </dgm:presLayoutVars>
      </dgm:prSet>
      <dgm:spPr/>
    </dgm:pt>
    <dgm:pt modelId="{100ABA30-6172-4A86-9B36-D2D4343814E5}" type="pres">
      <dgm:prSet presAssocID="{9D696BBA-805B-4955-9511-B897E6F71F75}" presName="bgRect" presStyleLbl="node1" presStyleIdx="2" presStyleCnt="3" custLinFactNeighborX="751" custLinFactNeighborY="0"/>
      <dgm:spPr/>
    </dgm:pt>
    <dgm:pt modelId="{F3BB28B1-F669-4320-A78F-BD38EBAF38F5}" type="pres">
      <dgm:prSet presAssocID="{9D696BBA-805B-4955-9511-B897E6F71F75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9D8F595D-6BC0-4B2A-BFDA-AA374927FE90}" type="pres">
      <dgm:prSet presAssocID="{9D696BBA-805B-4955-9511-B897E6F71F75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8A706209-EB2B-4248-9AF1-6515C9564759}" type="presOf" srcId="{12E0E481-54F4-4C1D-B985-F6A0E71641A1}" destId="{9D8F595D-6BC0-4B2A-BFDA-AA374927FE90}" srcOrd="0" destOrd="1" presId="urn:microsoft.com/office/officeart/2005/8/layout/hProcess7"/>
    <dgm:cxn modelId="{519C002B-5A65-49F0-8FCF-6B3074C0317A}" type="presOf" srcId="{18B2B451-38A4-48FA-84B3-4F56BB3156CB}" destId="{6F553632-7A47-42EC-B870-2B029F1530DA}" srcOrd="1" destOrd="0" presId="urn:microsoft.com/office/officeart/2005/8/layout/hProcess7"/>
    <dgm:cxn modelId="{6B3E8634-2CFD-4322-9571-844E34877CC8}" srcId="{9D696BBA-805B-4955-9511-B897E6F71F75}" destId="{12E0E481-54F4-4C1D-B985-F6A0E71641A1}" srcOrd="1" destOrd="0" parTransId="{FFBD6EDD-5CAC-4F44-A5F7-5A28AB036429}" sibTransId="{593AFE2E-D0A0-4DE4-98BD-7856A57CA5DC}"/>
    <dgm:cxn modelId="{E8D32D62-BD36-4DE4-BBDE-F2BBC298DE47}" srcId="{AB0BF16F-35EC-4CA5-BCF4-A57D0C6FAA8D}" destId="{3932799B-EDE3-4622-848E-53E1782F4AD1}" srcOrd="0" destOrd="0" parTransId="{32F17574-1D8B-4C3C-84CB-6B8FB324A1A2}" sibTransId="{44B075E2-637E-402A-BC8E-34DF5B594FCF}"/>
    <dgm:cxn modelId="{AFDEC749-F76B-4115-A37E-52F93B1E6CE9}" srcId="{EF7B655F-1E24-4245-BC4F-EB83308879BD}" destId="{18B2B451-38A4-48FA-84B3-4F56BB3156CB}" srcOrd="1" destOrd="0" parTransId="{3EC6C9CC-7BED-4E9C-8640-49AD230DCD58}" sibTransId="{29291DF4-3617-490B-9B62-07635D50D0D3}"/>
    <dgm:cxn modelId="{40EC9E6B-F066-42F0-92A0-EDD2BB638E4A}" srcId="{EF7B655F-1E24-4245-BC4F-EB83308879BD}" destId="{AB0BF16F-35EC-4CA5-BCF4-A57D0C6FAA8D}" srcOrd="0" destOrd="0" parTransId="{64928DD5-3DBF-4CF2-AB69-FC1FE9C6EFCA}" sibTransId="{0DE7BA6A-27AD-4CE0-B008-5E48DF61A3C5}"/>
    <dgm:cxn modelId="{9745AB7D-37E9-42C3-93D9-1C8480E5A679}" type="presOf" srcId="{AFC1005C-B12E-4BA9-9668-D75E810F97C8}" destId="{9D8F595D-6BC0-4B2A-BFDA-AA374927FE90}" srcOrd="0" destOrd="0" presId="urn:microsoft.com/office/officeart/2005/8/layout/hProcess7"/>
    <dgm:cxn modelId="{C9D29C84-2072-4597-A381-7A8E7CC46A19}" type="presOf" srcId="{AB0BF16F-35EC-4CA5-BCF4-A57D0C6FAA8D}" destId="{B7E9CB18-60E8-47C0-B1FA-45129EAB6866}" srcOrd="0" destOrd="0" presId="urn:microsoft.com/office/officeart/2005/8/layout/hProcess7"/>
    <dgm:cxn modelId="{9DAC8EAA-4824-48F6-AAC8-583C5CF2152F}" type="presOf" srcId="{9D696BBA-805B-4955-9511-B897E6F71F75}" destId="{100ABA30-6172-4A86-9B36-D2D4343814E5}" srcOrd="0" destOrd="0" presId="urn:microsoft.com/office/officeart/2005/8/layout/hProcess7"/>
    <dgm:cxn modelId="{E12D57B5-5525-4F98-A139-D59CF3A580C3}" srcId="{9D696BBA-805B-4955-9511-B897E6F71F75}" destId="{9925C7C1-7697-4D18-A1DA-1ABB5188FD8F}" srcOrd="2" destOrd="0" parTransId="{A4FA92D6-1C96-4AB5-80D8-DC9A47AF6A1C}" sibTransId="{24FF350C-3A2F-4BA0-A7E0-A4F8436D3BB5}"/>
    <dgm:cxn modelId="{C6C6AAB9-86D0-4339-88EE-50F542460546}" type="presOf" srcId="{9D696BBA-805B-4955-9511-B897E6F71F75}" destId="{F3BB28B1-F669-4320-A78F-BD38EBAF38F5}" srcOrd="1" destOrd="0" presId="urn:microsoft.com/office/officeart/2005/8/layout/hProcess7"/>
    <dgm:cxn modelId="{F20A55BD-5A26-46A0-B748-8C21110F1F92}" type="presOf" srcId="{3932799B-EDE3-4622-848E-53E1782F4AD1}" destId="{1D71A247-6792-4864-A1B7-EB6BAE5B5849}" srcOrd="0" destOrd="0" presId="urn:microsoft.com/office/officeart/2005/8/layout/hProcess7"/>
    <dgm:cxn modelId="{93B715BF-C25B-4198-AC7E-643DCA701835}" type="presOf" srcId="{EF7B655F-1E24-4245-BC4F-EB83308879BD}" destId="{5D4AAB54-1038-412F-89CF-0E7E81A5083B}" srcOrd="0" destOrd="0" presId="urn:microsoft.com/office/officeart/2005/8/layout/hProcess7"/>
    <dgm:cxn modelId="{C2D731C1-1A4C-4B2D-B2E4-07D5928A3AAB}" srcId="{18B2B451-38A4-48FA-84B3-4F56BB3156CB}" destId="{CACF71F4-9FAA-4DF3-ACF3-4D354750BF60}" srcOrd="0" destOrd="0" parTransId="{4145C500-0333-4313-9511-41F4FFCB0C3F}" sibTransId="{91761D8C-665C-41D5-ADFA-21D2019FFE0C}"/>
    <dgm:cxn modelId="{F06087C2-8DBB-4C8D-8C23-C52001275C0C}" srcId="{EF7B655F-1E24-4245-BC4F-EB83308879BD}" destId="{9D696BBA-805B-4955-9511-B897E6F71F75}" srcOrd="2" destOrd="0" parTransId="{BDCFAD9E-7A95-4752-94A6-7FBC04B4BC3B}" sibTransId="{A90AECAB-1237-4C6E-A4EE-C8247EA27FE9}"/>
    <dgm:cxn modelId="{EFD6D0CB-BF1E-481D-B3DE-98B53333263D}" type="presOf" srcId="{9925C7C1-7697-4D18-A1DA-1ABB5188FD8F}" destId="{9D8F595D-6BC0-4B2A-BFDA-AA374927FE90}" srcOrd="0" destOrd="2" presId="urn:microsoft.com/office/officeart/2005/8/layout/hProcess7"/>
    <dgm:cxn modelId="{96442BCC-7AE6-4D70-9D62-31C36D91666C}" type="presOf" srcId="{CACF71F4-9FAA-4DF3-ACF3-4D354750BF60}" destId="{14E1ED44-7B0C-4C21-9301-28A3D134B8FE}" srcOrd="0" destOrd="0" presId="urn:microsoft.com/office/officeart/2005/8/layout/hProcess7"/>
    <dgm:cxn modelId="{CEEB72D0-576B-45EE-9EB5-7F166E57F1C5}" type="presOf" srcId="{18B2B451-38A4-48FA-84B3-4F56BB3156CB}" destId="{DC6726EA-D02A-4950-9EB2-843102BA8B0E}" srcOrd="0" destOrd="0" presId="urn:microsoft.com/office/officeart/2005/8/layout/hProcess7"/>
    <dgm:cxn modelId="{FD2588D1-4C3E-409C-94FD-6940AE8A011B}" srcId="{9D696BBA-805B-4955-9511-B897E6F71F75}" destId="{AFC1005C-B12E-4BA9-9668-D75E810F97C8}" srcOrd="0" destOrd="0" parTransId="{15991CEB-FB40-4FAA-B845-98F2CCBE41AF}" sibTransId="{9126550B-D573-41AC-A0B9-BE6E247C2CB6}"/>
    <dgm:cxn modelId="{FE9FF7E4-744D-4E92-9CF6-6EB6CA3C4346}" type="presOf" srcId="{AB0BF16F-35EC-4CA5-BCF4-A57D0C6FAA8D}" destId="{FB129A11-DFF6-49F2-A662-45E66ED047E5}" srcOrd="1" destOrd="0" presId="urn:microsoft.com/office/officeart/2005/8/layout/hProcess7"/>
    <dgm:cxn modelId="{8939CB49-2325-4408-8589-75EA5B92C30E}" type="presParOf" srcId="{5D4AAB54-1038-412F-89CF-0E7E81A5083B}" destId="{6403BC13-7598-4D52-AC31-4C35A84B41BE}" srcOrd="0" destOrd="0" presId="urn:microsoft.com/office/officeart/2005/8/layout/hProcess7"/>
    <dgm:cxn modelId="{B0100A2D-E356-46A7-8015-4D7038617F2F}" type="presParOf" srcId="{6403BC13-7598-4D52-AC31-4C35A84B41BE}" destId="{B7E9CB18-60E8-47C0-B1FA-45129EAB6866}" srcOrd="0" destOrd="0" presId="urn:microsoft.com/office/officeart/2005/8/layout/hProcess7"/>
    <dgm:cxn modelId="{C62ACF17-AB95-4A6B-B1AD-9411F531E24E}" type="presParOf" srcId="{6403BC13-7598-4D52-AC31-4C35A84B41BE}" destId="{FB129A11-DFF6-49F2-A662-45E66ED047E5}" srcOrd="1" destOrd="0" presId="urn:microsoft.com/office/officeart/2005/8/layout/hProcess7"/>
    <dgm:cxn modelId="{C0DD97FA-EDB9-4B50-8775-18B8963AA44F}" type="presParOf" srcId="{6403BC13-7598-4D52-AC31-4C35A84B41BE}" destId="{1D71A247-6792-4864-A1B7-EB6BAE5B5849}" srcOrd="2" destOrd="0" presId="urn:microsoft.com/office/officeart/2005/8/layout/hProcess7"/>
    <dgm:cxn modelId="{9120A2A1-706E-4774-B598-478F830E909A}" type="presParOf" srcId="{5D4AAB54-1038-412F-89CF-0E7E81A5083B}" destId="{47AB6AC4-31A4-4EE5-B2BF-BDC199E7D568}" srcOrd="1" destOrd="0" presId="urn:microsoft.com/office/officeart/2005/8/layout/hProcess7"/>
    <dgm:cxn modelId="{420CF956-AA08-42D9-926A-DC98EDE67E8D}" type="presParOf" srcId="{5D4AAB54-1038-412F-89CF-0E7E81A5083B}" destId="{3DBEF7D2-C0EC-4892-9E1C-DE0AF598D710}" srcOrd="2" destOrd="0" presId="urn:microsoft.com/office/officeart/2005/8/layout/hProcess7"/>
    <dgm:cxn modelId="{05B83E07-AAD3-4D1D-AA50-3A2C4406693E}" type="presParOf" srcId="{3DBEF7D2-C0EC-4892-9E1C-DE0AF598D710}" destId="{6A3406DB-0103-496C-B54D-9CB599867560}" srcOrd="0" destOrd="0" presId="urn:microsoft.com/office/officeart/2005/8/layout/hProcess7"/>
    <dgm:cxn modelId="{6C842261-1E41-4845-9493-1A437BF07225}" type="presParOf" srcId="{3DBEF7D2-C0EC-4892-9E1C-DE0AF598D710}" destId="{76CAA7EF-1C46-46D7-9789-261109154049}" srcOrd="1" destOrd="0" presId="urn:microsoft.com/office/officeart/2005/8/layout/hProcess7"/>
    <dgm:cxn modelId="{E6875207-7509-4DF9-AE9F-BCC2C0B5C696}" type="presParOf" srcId="{3DBEF7D2-C0EC-4892-9E1C-DE0AF598D710}" destId="{CAD5A17D-6F19-4187-94D0-46689A58501C}" srcOrd="2" destOrd="0" presId="urn:microsoft.com/office/officeart/2005/8/layout/hProcess7"/>
    <dgm:cxn modelId="{76F552B8-C45D-47C4-B4F6-5B6DFD5D49AE}" type="presParOf" srcId="{5D4AAB54-1038-412F-89CF-0E7E81A5083B}" destId="{F32065DB-F86E-4C38-B9F1-E2B5C2D4B9CA}" srcOrd="3" destOrd="0" presId="urn:microsoft.com/office/officeart/2005/8/layout/hProcess7"/>
    <dgm:cxn modelId="{774A6080-7869-43D2-9034-0FC3119BCB08}" type="presParOf" srcId="{5D4AAB54-1038-412F-89CF-0E7E81A5083B}" destId="{14EF6C7D-EBE1-4A93-834E-652161D2B3D2}" srcOrd="4" destOrd="0" presId="urn:microsoft.com/office/officeart/2005/8/layout/hProcess7"/>
    <dgm:cxn modelId="{7E8FC650-920B-4AD4-A071-654148E14110}" type="presParOf" srcId="{14EF6C7D-EBE1-4A93-834E-652161D2B3D2}" destId="{DC6726EA-D02A-4950-9EB2-843102BA8B0E}" srcOrd="0" destOrd="0" presId="urn:microsoft.com/office/officeart/2005/8/layout/hProcess7"/>
    <dgm:cxn modelId="{DB816C83-2CC9-4E53-830E-F8F308C25DA4}" type="presParOf" srcId="{14EF6C7D-EBE1-4A93-834E-652161D2B3D2}" destId="{6F553632-7A47-42EC-B870-2B029F1530DA}" srcOrd="1" destOrd="0" presId="urn:microsoft.com/office/officeart/2005/8/layout/hProcess7"/>
    <dgm:cxn modelId="{5F43AEFC-9BBB-4935-BA36-F8B03036395B}" type="presParOf" srcId="{14EF6C7D-EBE1-4A93-834E-652161D2B3D2}" destId="{14E1ED44-7B0C-4C21-9301-28A3D134B8FE}" srcOrd="2" destOrd="0" presId="urn:microsoft.com/office/officeart/2005/8/layout/hProcess7"/>
    <dgm:cxn modelId="{70B7D838-B77B-46B0-BC3C-656DD1EA726E}" type="presParOf" srcId="{5D4AAB54-1038-412F-89CF-0E7E81A5083B}" destId="{7FC63492-C6ED-4BF1-BCC4-13917FCC88E7}" srcOrd="5" destOrd="0" presId="urn:microsoft.com/office/officeart/2005/8/layout/hProcess7"/>
    <dgm:cxn modelId="{DC2B64FF-9032-42DF-B1EF-504B98F93D6F}" type="presParOf" srcId="{5D4AAB54-1038-412F-89CF-0E7E81A5083B}" destId="{B0172904-2438-4C26-B63E-A5891A5E526A}" srcOrd="6" destOrd="0" presId="urn:microsoft.com/office/officeart/2005/8/layout/hProcess7"/>
    <dgm:cxn modelId="{FD61704D-C685-4A3A-8A0E-191DD839FE2D}" type="presParOf" srcId="{B0172904-2438-4C26-B63E-A5891A5E526A}" destId="{B1D317AB-187D-43FF-BD55-DC5A6568C649}" srcOrd="0" destOrd="0" presId="urn:microsoft.com/office/officeart/2005/8/layout/hProcess7"/>
    <dgm:cxn modelId="{AFA3A7B5-7B30-4028-B96D-A9B7C79B2E94}" type="presParOf" srcId="{B0172904-2438-4C26-B63E-A5891A5E526A}" destId="{A187E6EA-72A4-456A-B844-860A84E898B8}" srcOrd="1" destOrd="0" presId="urn:microsoft.com/office/officeart/2005/8/layout/hProcess7"/>
    <dgm:cxn modelId="{99FE0F25-1BFF-45EA-8EC9-A9E345647DC2}" type="presParOf" srcId="{B0172904-2438-4C26-B63E-A5891A5E526A}" destId="{30F5CEB8-8388-4ACE-AAFB-61D72255BFF5}" srcOrd="2" destOrd="0" presId="urn:microsoft.com/office/officeart/2005/8/layout/hProcess7"/>
    <dgm:cxn modelId="{F936F976-F378-4EAF-8896-754681E594B5}" type="presParOf" srcId="{5D4AAB54-1038-412F-89CF-0E7E81A5083B}" destId="{53E4570E-16A7-462C-82C7-6BEAB5E0B0AF}" srcOrd="7" destOrd="0" presId="urn:microsoft.com/office/officeart/2005/8/layout/hProcess7"/>
    <dgm:cxn modelId="{4A00407D-37AF-4028-B83D-219E072582F4}" type="presParOf" srcId="{5D4AAB54-1038-412F-89CF-0E7E81A5083B}" destId="{17CB47C4-5F15-44D0-AED1-5ECE2C579D69}" srcOrd="8" destOrd="0" presId="urn:microsoft.com/office/officeart/2005/8/layout/hProcess7"/>
    <dgm:cxn modelId="{2365C0E2-EA05-4FFE-A28F-33C176054E92}" type="presParOf" srcId="{17CB47C4-5F15-44D0-AED1-5ECE2C579D69}" destId="{100ABA30-6172-4A86-9B36-D2D4343814E5}" srcOrd="0" destOrd="0" presId="urn:microsoft.com/office/officeart/2005/8/layout/hProcess7"/>
    <dgm:cxn modelId="{64FB9A99-175F-4782-BA87-B9498AEB6B93}" type="presParOf" srcId="{17CB47C4-5F15-44D0-AED1-5ECE2C579D69}" destId="{F3BB28B1-F669-4320-A78F-BD38EBAF38F5}" srcOrd="1" destOrd="0" presId="urn:microsoft.com/office/officeart/2005/8/layout/hProcess7"/>
    <dgm:cxn modelId="{7E02CDDD-F624-4694-A924-E5BFC63B1427}" type="presParOf" srcId="{17CB47C4-5F15-44D0-AED1-5ECE2C579D69}" destId="{9D8F595D-6BC0-4B2A-BFDA-AA374927FE90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F7B655F-1E24-4245-BC4F-EB83308879BD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BF16F-35EC-4CA5-BCF4-A57D0C6FAA8D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Recommendation </a:t>
          </a:r>
        </a:p>
      </dgm:t>
    </dgm:pt>
    <dgm:pt modelId="{64928DD5-3DBF-4CF2-AB69-FC1FE9C6EFCA}" type="parTrans" cxnId="{40EC9E6B-F066-42F0-92A0-EDD2BB638E4A}">
      <dgm:prSet/>
      <dgm:spPr/>
      <dgm:t>
        <a:bodyPr/>
        <a:lstStyle/>
        <a:p>
          <a:endParaRPr lang="en-US"/>
        </a:p>
      </dgm:t>
    </dgm:pt>
    <dgm:pt modelId="{0DE7BA6A-27AD-4CE0-B008-5E48DF61A3C5}" type="sibTrans" cxnId="{40EC9E6B-F066-42F0-92A0-EDD2BB638E4A}">
      <dgm:prSet/>
      <dgm:spPr/>
      <dgm:t>
        <a:bodyPr/>
        <a:lstStyle/>
        <a:p>
          <a:endParaRPr lang="en-US"/>
        </a:p>
      </dgm:t>
    </dgm:pt>
    <dgm:pt modelId="{18B2B451-38A4-48FA-84B3-4F56BB3156CB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Recommendation </a:t>
          </a:r>
        </a:p>
      </dgm:t>
    </dgm:pt>
    <dgm:pt modelId="{3EC6C9CC-7BED-4E9C-8640-49AD230DCD58}" type="parTrans" cxnId="{AFDEC749-F76B-4115-A37E-52F93B1E6CE9}">
      <dgm:prSet/>
      <dgm:spPr/>
      <dgm:t>
        <a:bodyPr/>
        <a:lstStyle/>
        <a:p>
          <a:endParaRPr lang="en-US"/>
        </a:p>
      </dgm:t>
    </dgm:pt>
    <dgm:pt modelId="{29291DF4-3617-490B-9B62-07635D50D0D3}" type="sibTrans" cxnId="{AFDEC749-F76B-4115-A37E-52F93B1E6CE9}">
      <dgm:prSet/>
      <dgm:spPr/>
      <dgm:t>
        <a:bodyPr/>
        <a:lstStyle/>
        <a:p>
          <a:endParaRPr lang="en-US"/>
        </a:p>
      </dgm:t>
    </dgm:pt>
    <dgm:pt modelId="{CACF71F4-9FAA-4DF3-ACF3-4D354750BF60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Evaluation </a:t>
          </a:r>
          <a:r>
            <a:rPr lang="en-US" b="1" dirty="0">
              <a:solidFill>
                <a:srgbClr val="FF0000"/>
              </a:solidFill>
            </a:rPr>
            <a:t>nodule</a:t>
          </a:r>
          <a:r>
            <a:rPr lang="en-US" b="1" dirty="0">
              <a:solidFill>
                <a:schemeClr val="bg1"/>
              </a:solidFill>
            </a:rPr>
            <a:t> with </a:t>
          </a:r>
          <a:r>
            <a:rPr lang="en-US" b="1" dirty="0">
              <a:solidFill>
                <a:srgbClr val="FF0000"/>
              </a:solidFill>
            </a:rPr>
            <a:t>FNA</a:t>
          </a:r>
          <a:r>
            <a:rPr lang="en-US" b="1" dirty="0">
              <a:solidFill>
                <a:schemeClr val="bg1"/>
              </a:solidFill>
            </a:rPr>
            <a:t> for  R/O cancer  </a:t>
          </a:r>
        </a:p>
      </dgm:t>
    </dgm:pt>
    <dgm:pt modelId="{4145C500-0333-4313-9511-41F4FFCB0C3F}" type="parTrans" cxnId="{C2D731C1-1A4C-4B2D-B2E4-07D5928A3AAB}">
      <dgm:prSet/>
      <dgm:spPr/>
      <dgm:t>
        <a:bodyPr/>
        <a:lstStyle/>
        <a:p>
          <a:endParaRPr lang="en-US"/>
        </a:p>
      </dgm:t>
    </dgm:pt>
    <dgm:pt modelId="{91761D8C-665C-41D5-ADFA-21D2019FFE0C}" type="sibTrans" cxnId="{C2D731C1-1A4C-4B2D-B2E4-07D5928A3AAB}">
      <dgm:prSet/>
      <dgm:spPr/>
      <dgm:t>
        <a:bodyPr/>
        <a:lstStyle/>
        <a:p>
          <a:endParaRPr lang="en-US"/>
        </a:p>
      </dgm:t>
    </dgm:pt>
    <dgm:pt modelId="{9D696BBA-805B-4955-9511-B897E6F71F75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 err="1">
              <a:solidFill>
                <a:schemeClr val="bg1"/>
              </a:solidFill>
            </a:rPr>
            <a:t>Recmendeation</a:t>
          </a:r>
          <a:r>
            <a:rPr lang="en-US" b="1" dirty="0">
              <a:solidFill>
                <a:schemeClr val="bg1"/>
              </a:solidFill>
            </a:rPr>
            <a:t> </a:t>
          </a:r>
        </a:p>
      </dgm:t>
    </dgm:pt>
    <dgm:pt modelId="{BDCFAD9E-7A95-4752-94A6-7FBC04B4BC3B}" type="parTrans" cxnId="{F06087C2-8DBB-4C8D-8C23-C52001275C0C}">
      <dgm:prSet/>
      <dgm:spPr/>
      <dgm:t>
        <a:bodyPr/>
        <a:lstStyle/>
        <a:p>
          <a:endParaRPr lang="en-US"/>
        </a:p>
      </dgm:t>
    </dgm:pt>
    <dgm:pt modelId="{A90AECAB-1237-4C6E-A4EE-C8247EA27FE9}" type="sibTrans" cxnId="{F06087C2-8DBB-4C8D-8C23-C52001275C0C}">
      <dgm:prSet/>
      <dgm:spPr/>
      <dgm:t>
        <a:bodyPr/>
        <a:lstStyle/>
        <a:p>
          <a:endParaRPr lang="en-US"/>
        </a:p>
      </dgm:t>
    </dgm:pt>
    <dgm:pt modelId="{AFC1005C-B12E-4BA9-9668-D75E810F97C8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>
              <a:solidFill>
                <a:srgbClr val="FF0000"/>
              </a:solidFill>
            </a:rPr>
            <a:t>Intra  </a:t>
          </a:r>
          <a:r>
            <a:rPr lang="en-US" b="1" dirty="0" err="1">
              <a:solidFill>
                <a:srgbClr val="FF0000"/>
              </a:solidFill>
            </a:rPr>
            <a:t>aminiotic</a:t>
          </a:r>
          <a:r>
            <a:rPr lang="en-US" b="1" dirty="0">
              <a:solidFill>
                <a:srgbClr val="FF0000"/>
              </a:solidFill>
            </a:rPr>
            <a:t> T4  </a:t>
          </a:r>
          <a:r>
            <a:rPr lang="en-US" b="1" dirty="0">
              <a:solidFill>
                <a:schemeClr val="bg1"/>
              </a:solidFill>
            </a:rPr>
            <a:t>Injection in </a:t>
          </a:r>
          <a:r>
            <a:rPr lang="en-US" b="1" dirty="0" err="1">
              <a:solidFill>
                <a:schemeClr val="bg1"/>
              </a:solidFill>
            </a:rPr>
            <a:t>euthyrid</a:t>
          </a:r>
          <a:r>
            <a:rPr lang="en-US" b="1" dirty="0">
              <a:solidFill>
                <a:schemeClr val="bg1"/>
              </a:solidFill>
            </a:rPr>
            <a:t>  pregnant  woman with a large </a:t>
          </a:r>
          <a:r>
            <a:rPr lang="en-US" b="1" dirty="0">
              <a:solidFill>
                <a:srgbClr val="FF0000"/>
              </a:solidFill>
            </a:rPr>
            <a:t>fetal goiter with </a:t>
          </a:r>
          <a:r>
            <a:rPr lang="en-US" b="1" dirty="0" err="1">
              <a:solidFill>
                <a:srgbClr val="FF0000"/>
              </a:solidFill>
            </a:rPr>
            <a:t>hydroaminos</a:t>
          </a:r>
          <a:r>
            <a:rPr lang="en-US" b="1" dirty="0">
              <a:solidFill>
                <a:srgbClr val="FF0000"/>
              </a:solidFill>
            </a:rPr>
            <a:t> or </a:t>
          </a:r>
          <a:r>
            <a:rPr lang="en-US" b="1" dirty="0" err="1">
              <a:solidFill>
                <a:srgbClr val="FF0000"/>
              </a:solidFill>
            </a:rPr>
            <a:t>tracheai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oculation</a:t>
          </a:r>
          <a:r>
            <a:rPr lang="en-US" b="1" dirty="0">
              <a:solidFill>
                <a:srgbClr val="FF0000"/>
              </a:solidFill>
            </a:rPr>
            <a:t> </a:t>
          </a:r>
        </a:p>
      </dgm:t>
    </dgm:pt>
    <dgm:pt modelId="{15991CEB-FB40-4FAA-B845-98F2CCBE41AF}" type="parTrans" cxnId="{FD2588D1-4C3E-409C-94FD-6940AE8A011B}">
      <dgm:prSet/>
      <dgm:spPr/>
      <dgm:t>
        <a:bodyPr/>
        <a:lstStyle/>
        <a:p>
          <a:endParaRPr lang="en-US"/>
        </a:p>
      </dgm:t>
    </dgm:pt>
    <dgm:pt modelId="{9126550B-D573-41AC-A0B9-BE6E247C2CB6}" type="sibTrans" cxnId="{FD2588D1-4C3E-409C-94FD-6940AE8A011B}">
      <dgm:prSet/>
      <dgm:spPr/>
      <dgm:t>
        <a:bodyPr/>
        <a:lstStyle/>
        <a:p>
          <a:endParaRPr lang="en-US"/>
        </a:p>
      </dgm:t>
    </dgm:pt>
    <dgm:pt modelId="{3932799B-EDE3-4622-848E-53E1782F4AD1}">
      <dgm:prSet phldrT="[Text]"/>
      <dgm:spPr>
        <a:solidFill>
          <a:schemeClr val="tx2"/>
        </a:solidFill>
      </dgm:spPr>
      <dgm:t>
        <a:bodyPr/>
        <a:lstStyle/>
        <a:p>
          <a:r>
            <a:rPr lang="en-US" b="1" dirty="0" err="1">
              <a:solidFill>
                <a:srgbClr val="FF0000"/>
              </a:solidFill>
            </a:rPr>
            <a:t>Tsh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>
              <a:solidFill>
                <a:schemeClr val="bg1"/>
              </a:solidFill>
            </a:rPr>
            <a:t>should be </a:t>
          </a:r>
          <a:r>
            <a:rPr lang="en-US" b="1" dirty="0" err="1">
              <a:solidFill>
                <a:srgbClr val="FF0000"/>
              </a:solidFill>
            </a:rPr>
            <a:t>lower</a:t>
          </a:r>
          <a:r>
            <a:rPr lang="en-US" b="1" dirty="0" err="1">
              <a:solidFill>
                <a:schemeClr val="bg1"/>
              </a:solidFill>
            </a:rPr>
            <a:t>d</a:t>
          </a:r>
          <a:r>
            <a:rPr lang="en-US" b="1" dirty="0">
              <a:solidFill>
                <a:schemeClr val="bg1"/>
              </a:solidFill>
            </a:rPr>
            <a:t> in goiter </a:t>
          </a:r>
          <a:r>
            <a:rPr lang="en-US" b="1" dirty="0">
              <a:solidFill>
                <a:srgbClr val="FF0000"/>
              </a:solidFill>
            </a:rPr>
            <a:t>(</a:t>
          </a:r>
          <a:r>
            <a:rPr lang="en-US" b="1" dirty="0" err="1">
              <a:solidFill>
                <a:srgbClr val="FF0000"/>
              </a:solidFill>
            </a:rPr>
            <a:t>dyshormogenesis</a:t>
          </a:r>
          <a:r>
            <a:rPr lang="en-US" b="1" dirty="0">
              <a:solidFill>
                <a:schemeClr val="bg1"/>
              </a:solidFill>
            </a:rPr>
            <a:t>)                             </a:t>
          </a:r>
        </a:p>
      </dgm:t>
    </dgm:pt>
    <dgm:pt modelId="{44B075E2-637E-402A-BC8E-34DF5B594FCF}" type="sibTrans" cxnId="{E8D32D62-BD36-4DE4-BBDE-F2BBC298DE47}">
      <dgm:prSet/>
      <dgm:spPr/>
      <dgm:t>
        <a:bodyPr/>
        <a:lstStyle/>
        <a:p>
          <a:endParaRPr lang="en-US"/>
        </a:p>
      </dgm:t>
    </dgm:pt>
    <dgm:pt modelId="{32F17574-1D8B-4C3C-84CB-6B8FB324A1A2}" type="parTrans" cxnId="{E8D32D62-BD36-4DE4-BBDE-F2BBC298DE47}">
      <dgm:prSet/>
      <dgm:spPr/>
      <dgm:t>
        <a:bodyPr/>
        <a:lstStyle/>
        <a:p>
          <a:endParaRPr lang="en-US"/>
        </a:p>
      </dgm:t>
    </dgm:pt>
    <dgm:pt modelId="{5D4AAB54-1038-412F-89CF-0E7E81A5083B}" type="pres">
      <dgm:prSet presAssocID="{EF7B655F-1E24-4245-BC4F-EB83308879BD}" presName="Name0" presStyleCnt="0">
        <dgm:presLayoutVars>
          <dgm:dir/>
          <dgm:animLvl val="lvl"/>
          <dgm:resizeHandles val="exact"/>
        </dgm:presLayoutVars>
      </dgm:prSet>
      <dgm:spPr/>
    </dgm:pt>
    <dgm:pt modelId="{6403BC13-7598-4D52-AC31-4C35A84B41BE}" type="pres">
      <dgm:prSet presAssocID="{AB0BF16F-35EC-4CA5-BCF4-A57D0C6FAA8D}" presName="compositeNode" presStyleCnt="0">
        <dgm:presLayoutVars>
          <dgm:bulletEnabled val="1"/>
        </dgm:presLayoutVars>
      </dgm:prSet>
      <dgm:spPr/>
    </dgm:pt>
    <dgm:pt modelId="{B7E9CB18-60E8-47C0-B1FA-45129EAB6866}" type="pres">
      <dgm:prSet presAssocID="{AB0BF16F-35EC-4CA5-BCF4-A57D0C6FAA8D}" presName="bgRect" presStyleLbl="node1" presStyleIdx="0" presStyleCnt="3" custLinFactNeighborX="-6383" custLinFactNeighborY="0"/>
      <dgm:spPr/>
    </dgm:pt>
    <dgm:pt modelId="{FB129A11-DFF6-49F2-A662-45E66ED047E5}" type="pres">
      <dgm:prSet presAssocID="{AB0BF16F-35EC-4CA5-BCF4-A57D0C6FAA8D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1D71A247-6792-4864-A1B7-EB6BAE5B5849}" type="pres">
      <dgm:prSet presAssocID="{AB0BF16F-35EC-4CA5-BCF4-A57D0C6FAA8D}" presName="childNode" presStyleLbl="node1" presStyleIdx="0" presStyleCnt="3">
        <dgm:presLayoutVars>
          <dgm:bulletEnabled val="1"/>
        </dgm:presLayoutVars>
      </dgm:prSet>
      <dgm:spPr/>
    </dgm:pt>
    <dgm:pt modelId="{47AB6AC4-31A4-4EE5-B2BF-BDC199E7D568}" type="pres">
      <dgm:prSet presAssocID="{0DE7BA6A-27AD-4CE0-B008-5E48DF61A3C5}" presName="hSp" presStyleCnt="0"/>
      <dgm:spPr/>
    </dgm:pt>
    <dgm:pt modelId="{3DBEF7D2-C0EC-4892-9E1C-DE0AF598D710}" type="pres">
      <dgm:prSet presAssocID="{0DE7BA6A-27AD-4CE0-B008-5E48DF61A3C5}" presName="vProcSp" presStyleCnt="0"/>
      <dgm:spPr/>
    </dgm:pt>
    <dgm:pt modelId="{6A3406DB-0103-496C-B54D-9CB599867560}" type="pres">
      <dgm:prSet presAssocID="{0DE7BA6A-27AD-4CE0-B008-5E48DF61A3C5}" presName="vSp1" presStyleCnt="0"/>
      <dgm:spPr/>
    </dgm:pt>
    <dgm:pt modelId="{76CAA7EF-1C46-46D7-9789-261109154049}" type="pres">
      <dgm:prSet presAssocID="{0DE7BA6A-27AD-4CE0-B008-5E48DF61A3C5}" presName="simulatedConn" presStyleLbl="solidFgAcc1" presStyleIdx="0" presStyleCnt="2"/>
      <dgm:spPr/>
    </dgm:pt>
    <dgm:pt modelId="{CAD5A17D-6F19-4187-94D0-46689A58501C}" type="pres">
      <dgm:prSet presAssocID="{0DE7BA6A-27AD-4CE0-B008-5E48DF61A3C5}" presName="vSp2" presStyleCnt="0"/>
      <dgm:spPr/>
    </dgm:pt>
    <dgm:pt modelId="{F32065DB-F86E-4C38-B9F1-E2B5C2D4B9CA}" type="pres">
      <dgm:prSet presAssocID="{0DE7BA6A-27AD-4CE0-B008-5E48DF61A3C5}" presName="sibTrans" presStyleCnt="0"/>
      <dgm:spPr/>
    </dgm:pt>
    <dgm:pt modelId="{14EF6C7D-EBE1-4A93-834E-652161D2B3D2}" type="pres">
      <dgm:prSet presAssocID="{18B2B451-38A4-48FA-84B3-4F56BB3156CB}" presName="compositeNode" presStyleCnt="0">
        <dgm:presLayoutVars>
          <dgm:bulletEnabled val="1"/>
        </dgm:presLayoutVars>
      </dgm:prSet>
      <dgm:spPr/>
    </dgm:pt>
    <dgm:pt modelId="{DC6726EA-D02A-4950-9EB2-843102BA8B0E}" type="pres">
      <dgm:prSet presAssocID="{18B2B451-38A4-48FA-84B3-4F56BB3156CB}" presName="bgRect" presStyleLbl="node1" presStyleIdx="1" presStyleCnt="3"/>
      <dgm:spPr/>
    </dgm:pt>
    <dgm:pt modelId="{6F553632-7A47-42EC-B870-2B029F1530DA}" type="pres">
      <dgm:prSet presAssocID="{18B2B451-38A4-48FA-84B3-4F56BB3156CB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14E1ED44-7B0C-4C21-9301-28A3D134B8FE}" type="pres">
      <dgm:prSet presAssocID="{18B2B451-38A4-48FA-84B3-4F56BB3156CB}" presName="childNode" presStyleLbl="node1" presStyleIdx="1" presStyleCnt="3">
        <dgm:presLayoutVars>
          <dgm:bulletEnabled val="1"/>
        </dgm:presLayoutVars>
      </dgm:prSet>
      <dgm:spPr/>
    </dgm:pt>
    <dgm:pt modelId="{7FC63492-C6ED-4BF1-BCC4-13917FCC88E7}" type="pres">
      <dgm:prSet presAssocID="{29291DF4-3617-490B-9B62-07635D50D0D3}" presName="hSp" presStyleCnt="0"/>
      <dgm:spPr/>
    </dgm:pt>
    <dgm:pt modelId="{B0172904-2438-4C26-B63E-A5891A5E526A}" type="pres">
      <dgm:prSet presAssocID="{29291DF4-3617-490B-9B62-07635D50D0D3}" presName="vProcSp" presStyleCnt="0"/>
      <dgm:spPr/>
    </dgm:pt>
    <dgm:pt modelId="{B1D317AB-187D-43FF-BD55-DC5A6568C649}" type="pres">
      <dgm:prSet presAssocID="{29291DF4-3617-490B-9B62-07635D50D0D3}" presName="vSp1" presStyleCnt="0"/>
      <dgm:spPr/>
    </dgm:pt>
    <dgm:pt modelId="{A187E6EA-72A4-456A-B844-860A84E898B8}" type="pres">
      <dgm:prSet presAssocID="{29291DF4-3617-490B-9B62-07635D50D0D3}" presName="simulatedConn" presStyleLbl="solidFgAcc1" presStyleIdx="1" presStyleCnt="2"/>
      <dgm:spPr/>
    </dgm:pt>
    <dgm:pt modelId="{30F5CEB8-8388-4ACE-AAFB-61D72255BFF5}" type="pres">
      <dgm:prSet presAssocID="{29291DF4-3617-490B-9B62-07635D50D0D3}" presName="vSp2" presStyleCnt="0"/>
      <dgm:spPr/>
    </dgm:pt>
    <dgm:pt modelId="{53E4570E-16A7-462C-82C7-6BEAB5E0B0AF}" type="pres">
      <dgm:prSet presAssocID="{29291DF4-3617-490B-9B62-07635D50D0D3}" presName="sibTrans" presStyleCnt="0"/>
      <dgm:spPr/>
    </dgm:pt>
    <dgm:pt modelId="{17CB47C4-5F15-44D0-AED1-5ECE2C579D69}" type="pres">
      <dgm:prSet presAssocID="{9D696BBA-805B-4955-9511-B897E6F71F75}" presName="compositeNode" presStyleCnt="0">
        <dgm:presLayoutVars>
          <dgm:bulletEnabled val="1"/>
        </dgm:presLayoutVars>
      </dgm:prSet>
      <dgm:spPr/>
    </dgm:pt>
    <dgm:pt modelId="{100ABA30-6172-4A86-9B36-D2D4343814E5}" type="pres">
      <dgm:prSet presAssocID="{9D696BBA-805B-4955-9511-B897E6F71F75}" presName="bgRect" presStyleLbl="node1" presStyleIdx="2" presStyleCnt="3" custLinFactNeighborX="751" custLinFactNeighborY="0"/>
      <dgm:spPr/>
    </dgm:pt>
    <dgm:pt modelId="{F3BB28B1-F669-4320-A78F-BD38EBAF38F5}" type="pres">
      <dgm:prSet presAssocID="{9D696BBA-805B-4955-9511-B897E6F71F75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9D8F595D-6BC0-4B2A-BFDA-AA374927FE90}" type="pres">
      <dgm:prSet presAssocID="{9D696BBA-805B-4955-9511-B897E6F71F75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519C002B-5A65-49F0-8FCF-6B3074C0317A}" type="presOf" srcId="{18B2B451-38A4-48FA-84B3-4F56BB3156CB}" destId="{6F553632-7A47-42EC-B870-2B029F1530DA}" srcOrd="1" destOrd="0" presId="urn:microsoft.com/office/officeart/2005/8/layout/hProcess7"/>
    <dgm:cxn modelId="{E8D32D62-BD36-4DE4-BBDE-F2BBC298DE47}" srcId="{AB0BF16F-35EC-4CA5-BCF4-A57D0C6FAA8D}" destId="{3932799B-EDE3-4622-848E-53E1782F4AD1}" srcOrd="0" destOrd="0" parTransId="{32F17574-1D8B-4C3C-84CB-6B8FB324A1A2}" sibTransId="{44B075E2-637E-402A-BC8E-34DF5B594FCF}"/>
    <dgm:cxn modelId="{AFDEC749-F76B-4115-A37E-52F93B1E6CE9}" srcId="{EF7B655F-1E24-4245-BC4F-EB83308879BD}" destId="{18B2B451-38A4-48FA-84B3-4F56BB3156CB}" srcOrd="1" destOrd="0" parTransId="{3EC6C9CC-7BED-4E9C-8640-49AD230DCD58}" sibTransId="{29291DF4-3617-490B-9B62-07635D50D0D3}"/>
    <dgm:cxn modelId="{40EC9E6B-F066-42F0-92A0-EDD2BB638E4A}" srcId="{EF7B655F-1E24-4245-BC4F-EB83308879BD}" destId="{AB0BF16F-35EC-4CA5-BCF4-A57D0C6FAA8D}" srcOrd="0" destOrd="0" parTransId="{64928DD5-3DBF-4CF2-AB69-FC1FE9C6EFCA}" sibTransId="{0DE7BA6A-27AD-4CE0-B008-5E48DF61A3C5}"/>
    <dgm:cxn modelId="{9745AB7D-37E9-42C3-93D9-1C8480E5A679}" type="presOf" srcId="{AFC1005C-B12E-4BA9-9668-D75E810F97C8}" destId="{9D8F595D-6BC0-4B2A-BFDA-AA374927FE90}" srcOrd="0" destOrd="0" presId="urn:microsoft.com/office/officeart/2005/8/layout/hProcess7"/>
    <dgm:cxn modelId="{C9D29C84-2072-4597-A381-7A8E7CC46A19}" type="presOf" srcId="{AB0BF16F-35EC-4CA5-BCF4-A57D0C6FAA8D}" destId="{B7E9CB18-60E8-47C0-B1FA-45129EAB6866}" srcOrd="0" destOrd="0" presId="urn:microsoft.com/office/officeart/2005/8/layout/hProcess7"/>
    <dgm:cxn modelId="{9DAC8EAA-4824-48F6-AAC8-583C5CF2152F}" type="presOf" srcId="{9D696BBA-805B-4955-9511-B897E6F71F75}" destId="{100ABA30-6172-4A86-9B36-D2D4343814E5}" srcOrd="0" destOrd="0" presId="urn:microsoft.com/office/officeart/2005/8/layout/hProcess7"/>
    <dgm:cxn modelId="{C6C6AAB9-86D0-4339-88EE-50F542460546}" type="presOf" srcId="{9D696BBA-805B-4955-9511-B897E6F71F75}" destId="{F3BB28B1-F669-4320-A78F-BD38EBAF38F5}" srcOrd="1" destOrd="0" presId="urn:microsoft.com/office/officeart/2005/8/layout/hProcess7"/>
    <dgm:cxn modelId="{F20A55BD-5A26-46A0-B748-8C21110F1F92}" type="presOf" srcId="{3932799B-EDE3-4622-848E-53E1782F4AD1}" destId="{1D71A247-6792-4864-A1B7-EB6BAE5B5849}" srcOrd="0" destOrd="0" presId="urn:microsoft.com/office/officeart/2005/8/layout/hProcess7"/>
    <dgm:cxn modelId="{93B715BF-C25B-4198-AC7E-643DCA701835}" type="presOf" srcId="{EF7B655F-1E24-4245-BC4F-EB83308879BD}" destId="{5D4AAB54-1038-412F-89CF-0E7E81A5083B}" srcOrd="0" destOrd="0" presId="urn:microsoft.com/office/officeart/2005/8/layout/hProcess7"/>
    <dgm:cxn modelId="{C2D731C1-1A4C-4B2D-B2E4-07D5928A3AAB}" srcId="{18B2B451-38A4-48FA-84B3-4F56BB3156CB}" destId="{CACF71F4-9FAA-4DF3-ACF3-4D354750BF60}" srcOrd="0" destOrd="0" parTransId="{4145C500-0333-4313-9511-41F4FFCB0C3F}" sibTransId="{91761D8C-665C-41D5-ADFA-21D2019FFE0C}"/>
    <dgm:cxn modelId="{F06087C2-8DBB-4C8D-8C23-C52001275C0C}" srcId="{EF7B655F-1E24-4245-BC4F-EB83308879BD}" destId="{9D696BBA-805B-4955-9511-B897E6F71F75}" srcOrd="2" destOrd="0" parTransId="{BDCFAD9E-7A95-4752-94A6-7FBC04B4BC3B}" sibTransId="{A90AECAB-1237-4C6E-A4EE-C8247EA27FE9}"/>
    <dgm:cxn modelId="{96442BCC-7AE6-4D70-9D62-31C36D91666C}" type="presOf" srcId="{CACF71F4-9FAA-4DF3-ACF3-4D354750BF60}" destId="{14E1ED44-7B0C-4C21-9301-28A3D134B8FE}" srcOrd="0" destOrd="0" presId="urn:microsoft.com/office/officeart/2005/8/layout/hProcess7"/>
    <dgm:cxn modelId="{CEEB72D0-576B-45EE-9EB5-7F166E57F1C5}" type="presOf" srcId="{18B2B451-38A4-48FA-84B3-4F56BB3156CB}" destId="{DC6726EA-D02A-4950-9EB2-843102BA8B0E}" srcOrd="0" destOrd="0" presId="urn:microsoft.com/office/officeart/2005/8/layout/hProcess7"/>
    <dgm:cxn modelId="{FD2588D1-4C3E-409C-94FD-6940AE8A011B}" srcId="{9D696BBA-805B-4955-9511-B897E6F71F75}" destId="{AFC1005C-B12E-4BA9-9668-D75E810F97C8}" srcOrd="0" destOrd="0" parTransId="{15991CEB-FB40-4FAA-B845-98F2CCBE41AF}" sibTransId="{9126550B-D573-41AC-A0B9-BE6E247C2CB6}"/>
    <dgm:cxn modelId="{FE9FF7E4-744D-4E92-9CF6-6EB6CA3C4346}" type="presOf" srcId="{AB0BF16F-35EC-4CA5-BCF4-A57D0C6FAA8D}" destId="{FB129A11-DFF6-49F2-A662-45E66ED047E5}" srcOrd="1" destOrd="0" presId="urn:microsoft.com/office/officeart/2005/8/layout/hProcess7"/>
    <dgm:cxn modelId="{8939CB49-2325-4408-8589-75EA5B92C30E}" type="presParOf" srcId="{5D4AAB54-1038-412F-89CF-0E7E81A5083B}" destId="{6403BC13-7598-4D52-AC31-4C35A84B41BE}" srcOrd="0" destOrd="0" presId="urn:microsoft.com/office/officeart/2005/8/layout/hProcess7"/>
    <dgm:cxn modelId="{B0100A2D-E356-46A7-8015-4D7038617F2F}" type="presParOf" srcId="{6403BC13-7598-4D52-AC31-4C35A84B41BE}" destId="{B7E9CB18-60E8-47C0-B1FA-45129EAB6866}" srcOrd="0" destOrd="0" presId="urn:microsoft.com/office/officeart/2005/8/layout/hProcess7"/>
    <dgm:cxn modelId="{C62ACF17-AB95-4A6B-B1AD-9411F531E24E}" type="presParOf" srcId="{6403BC13-7598-4D52-AC31-4C35A84B41BE}" destId="{FB129A11-DFF6-49F2-A662-45E66ED047E5}" srcOrd="1" destOrd="0" presId="urn:microsoft.com/office/officeart/2005/8/layout/hProcess7"/>
    <dgm:cxn modelId="{C0DD97FA-EDB9-4B50-8775-18B8963AA44F}" type="presParOf" srcId="{6403BC13-7598-4D52-AC31-4C35A84B41BE}" destId="{1D71A247-6792-4864-A1B7-EB6BAE5B5849}" srcOrd="2" destOrd="0" presId="urn:microsoft.com/office/officeart/2005/8/layout/hProcess7"/>
    <dgm:cxn modelId="{9120A2A1-706E-4774-B598-478F830E909A}" type="presParOf" srcId="{5D4AAB54-1038-412F-89CF-0E7E81A5083B}" destId="{47AB6AC4-31A4-4EE5-B2BF-BDC199E7D568}" srcOrd="1" destOrd="0" presId="urn:microsoft.com/office/officeart/2005/8/layout/hProcess7"/>
    <dgm:cxn modelId="{420CF956-AA08-42D9-926A-DC98EDE67E8D}" type="presParOf" srcId="{5D4AAB54-1038-412F-89CF-0E7E81A5083B}" destId="{3DBEF7D2-C0EC-4892-9E1C-DE0AF598D710}" srcOrd="2" destOrd="0" presId="urn:microsoft.com/office/officeart/2005/8/layout/hProcess7"/>
    <dgm:cxn modelId="{05B83E07-AAD3-4D1D-AA50-3A2C4406693E}" type="presParOf" srcId="{3DBEF7D2-C0EC-4892-9E1C-DE0AF598D710}" destId="{6A3406DB-0103-496C-B54D-9CB599867560}" srcOrd="0" destOrd="0" presId="urn:microsoft.com/office/officeart/2005/8/layout/hProcess7"/>
    <dgm:cxn modelId="{6C842261-1E41-4845-9493-1A437BF07225}" type="presParOf" srcId="{3DBEF7D2-C0EC-4892-9E1C-DE0AF598D710}" destId="{76CAA7EF-1C46-46D7-9789-261109154049}" srcOrd="1" destOrd="0" presId="urn:microsoft.com/office/officeart/2005/8/layout/hProcess7"/>
    <dgm:cxn modelId="{E6875207-7509-4DF9-AE9F-BCC2C0B5C696}" type="presParOf" srcId="{3DBEF7D2-C0EC-4892-9E1C-DE0AF598D710}" destId="{CAD5A17D-6F19-4187-94D0-46689A58501C}" srcOrd="2" destOrd="0" presId="urn:microsoft.com/office/officeart/2005/8/layout/hProcess7"/>
    <dgm:cxn modelId="{76F552B8-C45D-47C4-B4F6-5B6DFD5D49AE}" type="presParOf" srcId="{5D4AAB54-1038-412F-89CF-0E7E81A5083B}" destId="{F32065DB-F86E-4C38-B9F1-E2B5C2D4B9CA}" srcOrd="3" destOrd="0" presId="urn:microsoft.com/office/officeart/2005/8/layout/hProcess7"/>
    <dgm:cxn modelId="{774A6080-7869-43D2-9034-0FC3119BCB08}" type="presParOf" srcId="{5D4AAB54-1038-412F-89CF-0E7E81A5083B}" destId="{14EF6C7D-EBE1-4A93-834E-652161D2B3D2}" srcOrd="4" destOrd="0" presId="urn:microsoft.com/office/officeart/2005/8/layout/hProcess7"/>
    <dgm:cxn modelId="{7E8FC650-920B-4AD4-A071-654148E14110}" type="presParOf" srcId="{14EF6C7D-EBE1-4A93-834E-652161D2B3D2}" destId="{DC6726EA-D02A-4950-9EB2-843102BA8B0E}" srcOrd="0" destOrd="0" presId="urn:microsoft.com/office/officeart/2005/8/layout/hProcess7"/>
    <dgm:cxn modelId="{DB816C83-2CC9-4E53-830E-F8F308C25DA4}" type="presParOf" srcId="{14EF6C7D-EBE1-4A93-834E-652161D2B3D2}" destId="{6F553632-7A47-42EC-B870-2B029F1530DA}" srcOrd="1" destOrd="0" presId="urn:microsoft.com/office/officeart/2005/8/layout/hProcess7"/>
    <dgm:cxn modelId="{5F43AEFC-9BBB-4935-BA36-F8B03036395B}" type="presParOf" srcId="{14EF6C7D-EBE1-4A93-834E-652161D2B3D2}" destId="{14E1ED44-7B0C-4C21-9301-28A3D134B8FE}" srcOrd="2" destOrd="0" presId="urn:microsoft.com/office/officeart/2005/8/layout/hProcess7"/>
    <dgm:cxn modelId="{70B7D838-B77B-46B0-BC3C-656DD1EA726E}" type="presParOf" srcId="{5D4AAB54-1038-412F-89CF-0E7E81A5083B}" destId="{7FC63492-C6ED-4BF1-BCC4-13917FCC88E7}" srcOrd="5" destOrd="0" presId="urn:microsoft.com/office/officeart/2005/8/layout/hProcess7"/>
    <dgm:cxn modelId="{DC2B64FF-9032-42DF-B1EF-504B98F93D6F}" type="presParOf" srcId="{5D4AAB54-1038-412F-89CF-0E7E81A5083B}" destId="{B0172904-2438-4C26-B63E-A5891A5E526A}" srcOrd="6" destOrd="0" presId="urn:microsoft.com/office/officeart/2005/8/layout/hProcess7"/>
    <dgm:cxn modelId="{FD61704D-C685-4A3A-8A0E-191DD839FE2D}" type="presParOf" srcId="{B0172904-2438-4C26-B63E-A5891A5E526A}" destId="{B1D317AB-187D-43FF-BD55-DC5A6568C649}" srcOrd="0" destOrd="0" presId="urn:microsoft.com/office/officeart/2005/8/layout/hProcess7"/>
    <dgm:cxn modelId="{AFA3A7B5-7B30-4028-B96D-A9B7C79B2E94}" type="presParOf" srcId="{B0172904-2438-4C26-B63E-A5891A5E526A}" destId="{A187E6EA-72A4-456A-B844-860A84E898B8}" srcOrd="1" destOrd="0" presId="urn:microsoft.com/office/officeart/2005/8/layout/hProcess7"/>
    <dgm:cxn modelId="{99FE0F25-1BFF-45EA-8EC9-A9E345647DC2}" type="presParOf" srcId="{B0172904-2438-4C26-B63E-A5891A5E526A}" destId="{30F5CEB8-8388-4ACE-AAFB-61D72255BFF5}" srcOrd="2" destOrd="0" presId="urn:microsoft.com/office/officeart/2005/8/layout/hProcess7"/>
    <dgm:cxn modelId="{F936F976-F378-4EAF-8896-754681E594B5}" type="presParOf" srcId="{5D4AAB54-1038-412F-89CF-0E7E81A5083B}" destId="{53E4570E-16A7-462C-82C7-6BEAB5E0B0AF}" srcOrd="7" destOrd="0" presId="urn:microsoft.com/office/officeart/2005/8/layout/hProcess7"/>
    <dgm:cxn modelId="{4A00407D-37AF-4028-B83D-219E072582F4}" type="presParOf" srcId="{5D4AAB54-1038-412F-89CF-0E7E81A5083B}" destId="{17CB47C4-5F15-44D0-AED1-5ECE2C579D69}" srcOrd="8" destOrd="0" presId="urn:microsoft.com/office/officeart/2005/8/layout/hProcess7"/>
    <dgm:cxn modelId="{2365C0E2-EA05-4FFE-A28F-33C176054E92}" type="presParOf" srcId="{17CB47C4-5F15-44D0-AED1-5ECE2C579D69}" destId="{100ABA30-6172-4A86-9B36-D2D4343814E5}" srcOrd="0" destOrd="0" presId="urn:microsoft.com/office/officeart/2005/8/layout/hProcess7"/>
    <dgm:cxn modelId="{64FB9A99-175F-4782-BA87-B9498AEB6B93}" type="presParOf" srcId="{17CB47C4-5F15-44D0-AED1-5ECE2C579D69}" destId="{F3BB28B1-F669-4320-A78F-BD38EBAF38F5}" srcOrd="1" destOrd="0" presId="urn:microsoft.com/office/officeart/2005/8/layout/hProcess7"/>
    <dgm:cxn modelId="{7E02CDDD-F624-4694-A924-E5BFC63B1427}" type="presParOf" srcId="{17CB47C4-5F15-44D0-AED1-5ECE2C579D69}" destId="{9D8F595D-6BC0-4B2A-BFDA-AA374927FE90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5718B7-FD3D-40CE-89B2-1A0B9029050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D87D2E-BD46-42DF-8835-AA0F53D4D820}">
      <dgm:prSet phldrT="[Text]" custT="1"/>
      <dgm:spPr/>
      <dgm:t>
        <a:bodyPr/>
        <a:lstStyle/>
        <a:p>
          <a:br>
            <a:rPr lang="en-US" sz="1400" dirty="0"/>
          </a:br>
          <a:r>
            <a:rPr lang="en-US" sz="2800" b="1" dirty="0">
              <a:solidFill>
                <a:schemeClr val="bg1"/>
              </a:solidFill>
            </a:rPr>
            <a:t>all neonates with a familial history of central CH</a:t>
          </a:r>
        </a:p>
      </dgm:t>
    </dgm:pt>
    <dgm:pt modelId="{CA3F3C2C-C0C9-4C5D-BD91-BA0539248598}" type="parTrans" cxnId="{46705C38-F629-4879-B7CA-07873804D58D}">
      <dgm:prSet/>
      <dgm:spPr/>
      <dgm:t>
        <a:bodyPr/>
        <a:lstStyle/>
        <a:p>
          <a:endParaRPr lang="en-US"/>
        </a:p>
      </dgm:t>
    </dgm:pt>
    <dgm:pt modelId="{8CFE831C-F7D8-4B66-BF99-78B5CC1F1468}" type="sibTrans" cxnId="{46705C38-F629-4879-B7CA-07873804D58D}">
      <dgm:prSet/>
      <dgm:spPr/>
      <dgm:t>
        <a:bodyPr/>
        <a:lstStyle/>
        <a:p>
          <a:endParaRPr lang="en-US"/>
        </a:p>
      </dgm:t>
    </dgm:pt>
    <dgm:pt modelId="{2EE34CFF-7626-4D0E-8E86-77474A18170E}">
      <dgm:prSet phldrT="[Text]"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signs or</a:t>
          </a:r>
          <a:br>
            <a:rPr lang="en-US" sz="2000" b="1" dirty="0">
              <a:solidFill>
                <a:schemeClr val="bg1"/>
              </a:solidFill>
            </a:rPr>
          </a:br>
          <a:r>
            <a:rPr lang="en-US" sz="2000" b="1" dirty="0">
              <a:solidFill>
                <a:schemeClr val="bg1"/>
              </a:solidFill>
            </a:rPr>
            <a:t>symptoms of congenital hypopituitarism, for example, </a:t>
          </a:r>
          <a:r>
            <a:rPr lang="en-US" sz="2000" b="1" dirty="0" err="1">
              <a:solidFill>
                <a:schemeClr val="bg1"/>
              </a:solidFill>
            </a:rPr>
            <a:t>micropenis</a:t>
          </a:r>
          <a:r>
            <a:rPr lang="en-US" sz="2000" b="1" dirty="0">
              <a:solidFill>
                <a:schemeClr val="bg1"/>
              </a:solidFill>
            </a:rPr>
            <a:t> with undescended testes, hypoglycemia, prolonged jaundice, or unexplained failure to thrive</a:t>
          </a:r>
          <a:r>
            <a:rPr lang="en-US" sz="2000" b="1" dirty="0"/>
            <a:t>.</a:t>
          </a:r>
        </a:p>
      </dgm:t>
    </dgm:pt>
    <dgm:pt modelId="{2DDFA696-154F-43EF-94FF-EA61BB67CDFF}" type="parTrans" cxnId="{B5E97362-E26A-4E1E-B313-9B8D2B40CFDD}">
      <dgm:prSet/>
      <dgm:spPr/>
      <dgm:t>
        <a:bodyPr/>
        <a:lstStyle/>
        <a:p>
          <a:endParaRPr lang="en-US"/>
        </a:p>
      </dgm:t>
    </dgm:pt>
    <dgm:pt modelId="{BA7B913A-BAF7-47D9-B1D0-2D8EFDF6927D}" type="sibTrans" cxnId="{B5E97362-E26A-4E1E-B313-9B8D2B40CFDD}">
      <dgm:prSet/>
      <dgm:spPr/>
      <dgm:t>
        <a:bodyPr/>
        <a:lstStyle/>
        <a:p>
          <a:endParaRPr lang="en-US"/>
        </a:p>
      </dgm:t>
    </dgm:pt>
    <dgm:pt modelId="{86E31FE5-765E-4458-A6AD-FF5F4B04A00B}">
      <dgm:prSet phldrT="[Text]" custT="1"/>
      <dgm:spPr/>
      <dgm:t>
        <a:bodyPr/>
        <a:lstStyle/>
        <a:p>
          <a:r>
            <a:rPr lang="en-US" sz="1300" dirty="0"/>
            <a:t> </a:t>
          </a:r>
          <a:r>
            <a:rPr lang="en-US" sz="2800" b="1" dirty="0">
              <a:solidFill>
                <a:schemeClr val="bg1"/>
              </a:solidFill>
            </a:rPr>
            <a:t>dysmorphic  ,Mid facial abnormality and cleft lip and plate </a:t>
          </a:r>
          <a:r>
            <a:rPr lang="en-US" sz="1600" dirty="0"/>
            <a:t>.</a:t>
          </a:r>
        </a:p>
      </dgm:t>
    </dgm:pt>
    <dgm:pt modelId="{8262A38F-2760-45E2-8CDF-44C28468745C}" type="parTrans" cxnId="{3B3E2DED-A9A9-44BE-A965-674EEE1BA359}">
      <dgm:prSet/>
      <dgm:spPr/>
      <dgm:t>
        <a:bodyPr/>
        <a:lstStyle/>
        <a:p>
          <a:endParaRPr lang="en-US"/>
        </a:p>
      </dgm:t>
    </dgm:pt>
    <dgm:pt modelId="{C9D0D612-6A58-4223-A7CC-6BE9A262F8C2}" type="sibTrans" cxnId="{3B3E2DED-A9A9-44BE-A965-674EEE1BA359}">
      <dgm:prSet/>
      <dgm:spPr/>
      <dgm:t>
        <a:bodyPr/>
        <a:lstStyle/>
        <a:p>
          <a:endParaRPr lang="en-US"/>
        </a:p>
      </dgm:t>
    </dgm:pt>
    <dgm:pt modelId="{E3D91F03-D1C3-48A4-93E8-0EDAA4E8FC1E}" type="pres">
      <dgm:prSet presAssocID="{EC5718B7-FD3D-40CE-89B2-1A0B9029050A}" presName="linear" presStyleCnt="0">
        <dgm:presLayoutVars>
          <dgm:dir/>
          <dgm:animLvl val="lvl"/>
          <dgm:resizeHandles val="exact"/>
        </dgm:presLayoutVars>
      </dgm:prSet>
      <dgm:spPr/>
    </dgm:pt>
    <dgm:pt modelId="{1D538E63-DF42-4799-A0C1-640CABEC172A}" type="pres">
      <dgm:prSet presAssocID="{37D87D2E-BD46-42DF-8835-AA0F53D4D820}" presName="parentLin" presStyleCnt="0"/>
      <dgm:spPr/>
    </dgm:pt>
    <dgm:pt modelId="{99CA675A-00DA-497D-88D8-CC695C5376AB}" type="pres">
      <dgm:prSet presAssocID="{37D87D2E-BD46-42DF-8835-AA0F53D4D820}" presName="parentLeftMargin" presStyleLbl="node1" presStyleIdx="0" presStyleCnt="3"/>
      <dgm:spPr/>
    </dgm:pt>
    <dgm:pt modelId="{4D83B78F-D2B3-469C-A5CC-3EDF474B41A7}" type="pres">
      <dgm:prSet presAssocID="{37D87D2E-BD46-42DF-8835-AA0F53D4D820}" presName="parentText" presStyleLbl="node1" presStyleIdx="0" presStyleCnt="3" custScaleX="164551" custScaleY="215932" custLinFactX="-12125" custLinFactNeighborX="-100000" custLinFactNeighborY="-57989">
        <dgm:presLayoutVars>
          <dgm:chMax val="0"/>
          <dgm:bulletEnabled val="1"/>
        </dgm:presLayoutVars>
      </dgm:prSet>
      <dgm:spPr/>
    </dgm:pt>
    <dgm:pt modelId="{FE5EF61A-1565-433A-85F6-AC9D5483191E}" type="pres">
      <dgm:prSet presAssocID="{37D87D2E-BD46-42DF-8835-AA0F53D4D820}" presName="negativeSpace" presStyleCnt="0"/>
      <dgm:spPr/>
    </dgm:pt>
    <dgm:pt modelId="{554BDD83-02CF-4AB1-BF38-D85B9E21A111}" type="pres">
      <dgm:prSet presAssocID="{37D87D2E-BD46-42DF-8835-AA0F53D4D820}" presName="childText" presStyleLbl="conFgAcc1" presStyleIdx="0" presStyleCnt="3">
        <dgm:presLayoutVars>
          <dgm:bulletEnabled val="1"/>
        </dgm:presLayoutVars>
      </dgm:prSet>
      <dgm:spPr/>
    </dgm:pt>
    <dgm:pt modelId="{6AC5C8B0-FACE-45BB-87B7-5866689A2A00}" type="pres">
      <dgm:prSet presAssocID="{8CFE831C-F7D8-4B66-BF99-78B5CC1F1468}" presName="spaceBetweenRectangles" presStyleCnt="0"/>
      <dgm:spPr/>
    </dgm:pt>
    <dgm:pt modelId="{500757DF-D7C0-4345-B2D1-A311EFB4175E}" type="pres">
      <dgm:prSet presAssocID="{2EE34CFF-7626-4D0E-8E86-77474A18170E}" presName="parentLin" presStyleCnt="0"/>
      <dgm:spPr/>
    </dgm:pt>
    <dgm:pt modelId="{24DF87F8-30D4-417A-AE5A-99CF9EA9CEA0}" type="pres">
      <dgm:prSet presAssocID="{2EE34CFF-7626-4D0E-8E86-77474A18170E}" presName="parentLeftMargin" presStyleLbl="node1" presStyleIdx="0" presStyleCnt="3"/>
      <dgm:spPr/>
    </dgm:pt>
    <dgm:pt modelId="{42EE7B2E-E95C-4DB6-9346-CD95A9A566D9}" type="pres">
      <dgm:prSet presAssocID="{2EE34CFF-7626-4D0E-8E86-77474A18170E}" presName="parentText" presStyleLbl="node1" presStyleIdx="1" presStyleCnt="3" custScaleX="150191" custScaleY="310090" custLinFactNeighborX="-94743" custLinFactNeighborY="18428">
        <dgm:presLayoutVars>
          <dgm:chMax val="0"/>
          <dgm:bulletEnabled val="1"/>
        </dgm:presLayoutVars>
      </dgm:prSet>
      <dgm:spPr/>
    </dgm:pt>
    <dgm:pt modelId="{8A4CA308-C11A-4058-8670-7FE01735A7D7}" type="pres">
      <dgm:prSet presAssocID="{2EE34CFF-7626-4D0E-8E86-77474A18170E}" presName="negativeSpace" presStyleCnt="0"/>
      <dgm:spPr/>
    </dgm:pt>
    <dgm:pt modelId="{9020B605-2547-4DAA-976E-CB9C913BF2E4}" type="pres">
      <dgm:prSet presAssocID="{2EE34CFF-7626-4D0E-8E86-77474A18170E}" presName="childText" presStyleLbl="conFgAcc1" presStyleIdx="1" presStyleCnt="3">
        <dgm:presLayoutVars>
          <dgm:bulletEnabled val="1"/>
        </dgm:presLayoutVars>
      </dgm:prSet>
      <dgm:spPr/>
    </dgm:pt>
    <dgm:pt modelId="{7D532C4F-FA3B-42B7-83AE-496BBB227715}" type="pres">
      <dgm:prSet presAssocID="{BA7B913A-BAF7-47D9-B1D0-2D8EFDF6927D}" presName="spaceBetweenRectangles" presStyleCnt="0"/>
      <dgm:spPr/>
    </dgm:pt>
    <dgm:pt modelId="{89B3292F-AB27-4B5F-9F59-CA53B682A535}" type="pres">
      <dgm:prSet presAssocID="{86E31FE5-765E-4458-A6AD-FF5F4B04A00B}" presName="parentLin" presStyleCnt="0"/>
      <dgm:spPr/>
    </dgm:pt>
    <dgm:pt modelId="{56FF6C4E-C5E8-4F73-BD1D-E2FE558A9FF3}" type="pres">
      <dgm:prSet presAssocID="{86E31FE5-765E-4458-A6AD-FF5F4B04A00B}" presName="parentLeftMargin" presStyleLbl="node1" presStyleIdx="1" presStyleCnt="3" custScaleX="99034" custScaleY="310090" custLinFactNeighborX="2053" custLinFactNeighborY="-67112"/>
      <dgm:spPr/>
    </dgm:pt>
    <dgm:pt modelId="{33BD521F-0DE0-42B7-9333-0BCA5384FAC1}" type="pres">
      <dgm:prSet presAssocID="{86E31FE5-765E-4458-A6AD-FF5F4B04A00B}" presName="parentText" presStyleLbl="node1" presStyleIdx="2" presStyleCnt="3" custScaleX="142857" custScaleY="275880" custLinFactY="50417" custLinFactNeighborX="-55258" custLinFactNeighborY="100000">
        <dgm:presLayoutVars>
          <dgm:chMax val="0"/>
          <dgm:bulletEnabled val="1"/>
        </dgm:presLayoutVars>
      </dgm:prSet>
      <dgm:spPr/>
    </dgm:pt>
    <dgm:pt modelId="{3158A793-ABF5-41A0-A3BC-1C07B956C677}" type="pres">
      <dgm:prSet presAssocID="{86E31FE5-765E-4458-A6AD-FF5F4B04A00B}" presName="negativeSpace" presStyleCnt="0"/>
      <dgm:spPr/>
    </dgm:pt>
    <dgm:pt modelId="{C1C76E29-9DE4-4424-8FD2-C08E0586FC78}" type="pres">
      <dgm:prSet presAssocID="{86E31FE5-765E-4458-A6AD-FF5F4B04A00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C41242F-439B-4404-AE97-8D83C2DF8ED3}" type="presOf" srcId="{EC5718B7-FD3D-40CE-89B2-1A0B9029050A}" destId="{E3D91F03-D1C3-48A4-93E8-0EDAA4E8FC1E}" srcOrd="0" destOrd="0" presId="urn:microsoft.com/office/officeart/2005/8/layout/list1"/>
    <dgm:cxn modelId="{46705C38-F629-4879-B7CA-07873804D58D}" srcId="{EC5718B7-FD3D-40CE-89B2-1A0B9029050A}" destId="{37D87D2E-BD46-42DF-8835-AA0F53D4D820}" srcOrd="0" destOrd="0" parTransId="{CA3F3C2C-C0C9-4C5D-BD91-BA0539248598}" sibTransId="{8CFE831C-F7D8-4B66-BF99-78B5CC1F1468}"/>
    <dgm:cxn modelId="{B5E97362-E26A-4E1E-B313-9B8D2B40CFDD}" srcId="{EC5718B7-FD3D-40CE-89B2-1A0B9029050A}" destId="{2EE34CFF-7626-4D0E-8E86-77474A18170E}" srcOrd="1" destOrd="0" parTransId="{2DDFA696-154F-43EF-94FF-EA61BB67CDFF}" sibTransId="{BA7B913A-BAF7-47D9-B1D0-2D8EFDF6927D}"/>
    <dgm:cxn modelId="{C8882F77-12FF-4A68-8259-077229A86FA3}" type="presOf" srcId="{37D87D2E-BD46-42DF-8835-AA0F53D4D820}" destId="{99CA675A-00DA-497D-88D8-CC695C5376AB}" srcOrd="0" destOrd="0" presId="urn:microsoft.com/office/officeart/2005/8/layout/list1"/>
    <dgm:cxn modelId="{CB711B5A-E546-4975-9E4D-CDACFBD05ECF}" type="presOf" srcId="{37D87D2E-BD46-42DF-8835-AA0F53D4D820}" destId="{4D83B78F-D2B3-469C-A5CC-3EDF474B41A7}" srcOrd="1" destOrd="0" presId="urn:microsoft.com/office/officeart/2005/8/layout/list1"/>
    <dgm:cxn modelId="{B3BD8689-52A9-4EDB-B720-F02CA8CB0EAE}" type="presOf" srcId="{2EE34CFF-7626-4D0E-8E86-77474A18170E}" destId="{24DF87F8-30D4-417A-AE5A-99CF9EA9CEA0}" srcOrd="0" destOrd="0" presId="urn:microsoft.com/office/officeart/2005/8/layout/list1"/>
    <dgm:cxn modelId="{4951BF91-0617-4BA6-95DF-E1F8A6EFCF20}" type="presOf" srcId="{2EE34CFF-7626-4D0E-8E86-77474A18170E}" destId="{42EE7B2E-E95C-4DB6-9346-CD95A9A566D9}" srcOrd="1" destOrd="0" presId="urn:microsoft.com/office/officeart/2005/8/layout/list1"/>
    <dgm:cxn modelId="{16F1A397-F2E0-4322-860A-81A815BF542C}" type="presOf" srcId="{86E31FE5-765E-4458-A6AD-FF5F4B04A00B}" destId="{33BD521F-0DE0-42B7-9333-0BCA5384FAC1}" srcOrd="1" destOrd="0" presId="urn:microsoft.com/office/officeart/2005/8/layout/list1"/>
    <dgm:cxn modelId="{E63276AE-A291-49A5-B7E8-0204C110155D}" type="presOf" srcId="{86E31FE5-765E-4458-A6AD-FF5F4B04A00B}" destId="{56FF6C4E-C5E8-4F73-BD1D-E2FE558A9FF3}" srcOrd="0" destOrd="0" presId="urn:microsoft.com/office/officeart/2005/8/layout/list1"/>
    <dgm:cxn modelId="{3B3E2DED-A9A9-44BE-A965-674EEE1BA359}" srcId="{EC5718B7-FD3D-40CE-89B2-1A0B9029050A}" destId="{86E31FE5-765E-4458-A6AD-FF5F4B04A00B}" srcOrd="2" destOrd="0" parTransId="{8262A38F-2760-45E2-8CDF-44C28468745C}" sibTransId="{C9D0D612-6A58-4223-A7CC-6BE9A262F8C2}"/>
    <dgm:cxn modelId="{5170411F-B81F-4B9B-AAD4-13956369D2D0}" type="presParOf" srcId="{E3D91F03-D1C3-48A4-93E8-0EDAA4E8FC1E}" destId="{1D538E63-DF42-4799-A0C1-640CABEC172A}" srcOrd="0" destOrd="0" presId="urn:microsoft.com/office/officeart/2005/8/layout/list1"/>
    <dgm:cxn modelId="{6EEAAD15-D892-4CE8-97EB-DD6D9D736D86}" type="presParOf" srcId="{1D538E63-DF42-4799-A0C1-640CABEC172A}" destId="{99CA675A-00DA-497D-88D8-CC695C5376AB}" srcOrd="0" destOrd="0" presId="urn:microsoft.com/office/officeart/2005/8/layout/list1"/>
    <dgm:cxn modelId="{E9C1871F-5C8E-4D26-A743-911DD90B6A58}" type="presParOf" srcId="{1D538E63-DF42-4799-A0C1-640CABEC172A}" destId="{4D83B78F-D2B3-469C-A5CC-3EDF474B41A7}" srcOrd="1" destOrd="0" presId="urn:microsoft.com/office/officeart/2005/8/layout/list1"/>
    <dgm:cxn modelId="{DF4D897D-E215-482A-80D8-A56E7FFC73F4}" type="presParOf" srcId="{E3D91F03-D1C3-48A4-93E8-0EDAA4E8FC1E}" destId="{FE5EF61A-1565-433A-85F6-AC9D5483191E}" srcOrd="1" destOrd="0" presId="urn:microsoft.com/office/officeart/2005/8/layout/list1"/>
    <dgm:cxn modelId="{825FDA83-16BD-43B3-A898-CA06BD8982F7}" type="presParOf" srcId="{E3D91F03-D1C3-48A4-93E8-0EDAA4E8FC1E}" destId="{554BDD83-02CF-4AB1-BF38-D85B9E21A111}" srcOrd="2" destOrd="0" presId="urn:microsoft.com/office/officeart/2005/8/layout/list1"/>
    <dgm:cxn modelId="{9A475A7A-B7C6-4B47-BC48-CFDF904628E5}" type="presParOf" srcId="{E3D91F03-D1C3-48A4-93E8-0EDAA4E8FC1E}" destId="{6AC5C8B0-FACE-45BB-87B7-5866689A2A00}" srcOrd="3" destOrd="0" presId="urn:microsoft.com/office/officeart/2005/8/layout/list1"/>
    <dgm:cxn modelId="{6808A257-08A6-49C1-9512-A81D2B07EC87}" type="presParOf" srcId="{E3D91F03-D1C3-48A4-93E8-0EDAA4E8FC1E}" destId="{500757DF-D7C0-4345-B2D1-A311EFB4175E}" srcOrd="4" destOrd="0" presId="urn:microsoft.com/office/officeart/2005/8/layout/list1"/>
    <dgm:cxn modelId="{F391D48A-384C-43C2-9C9E-F1C8D49D1D11}" type="presParOf" srcId="{500757DF-D7C0-4345-B2D1-A311EFB4175E}" destId="{24DF87F8-30D4-417A-AE5A-99CF9EA9CEA0}" srcOrd="0" destOrd="0" presId="urn:microsoft.com/office/officeart/2005/8/layout/list1"/>
    <dgm:cxn modelId="{DA75FD22-E92D-4984-B4CB-3992EBF380A2}" type="presParOf" srcId="{500757DF-D7C0-4345-B2D1-A311EFB4175E}" destId="{42EE7B2E-E95C-4DB6-9346-CD95A9A566D9}" srcOrd="1" destOrd="0" presId="urn:microsoft.com/office/officeart/2005/8/layout/list1"/>
    <dgm:cxn modelId="{8D556CC0-0BD7-4F0F-A747-D407885B6A24}" type="presParOf" srcId="{E3D91F03-D1C3-48A4-93E8-0EDAA4E8FC1E}" destId="{8A4CA308-C11A-4058-8670-7FE01735A7D7}" srcOrd="5" destOrd="0" presId="urn:microsoft.com/office/officeart/2005/8/layout/list1"/>
    <dgm:cxn modelId="{B1953E2B-D501-4D55-A2FB-F4B646F646D6}" type="presParOf" srcId="{E3D91F03-D1C3-48A4-93E8-0EDAA4E8FC1E}" destId="{9020B605-2547-4DAA-976E-CB9C913BF2E4}" srcOrd="6" destOrd="0" presId="urn:microsoft.com/office/officeart/2005/8/layout/list1"/>
    <dgm:cxn modelId="{A38C7785-E077-483C-BC5F-529F436F035E}" type="presParOf" srcId="{E3D91F03-D1C3-48A4-93E8-0EDAA4E8FC1E}" destId="{7D532C4F-FA3B-42B7-83AE-496BBB227715}" srcOrd="7" destOrd="0" presId="urn:microsoft.com/office/officeart/2005/8/layout/list1"/>
    <dgm:cxn modelId="{F13F585D-5123-4FC7-9CCA-BFCA475D73F0}" type="presParOf" srcId="{E3D91F03-D1C3-48A4-93E8-0EDAA4E8FC1E}" destId="{89B3292F-AB27-4B5F-9F59-CA53B682A535}" srcOrd="8" destOrd="0" presId="urn:microsoft.com/office/officeart/2005/8/layout/list1"/>
    <dgm:cxn modelId="{902E64F7-6228-4AC4-8C96-29C8DDFA09C9}" type="presParOf" srcId="{89B3292F-AB27-4B5F-9F59-CA53B682A535}" destId="{56FF6C4E-C5E8-4F73-BD1D-E2FE558A9FF3}" srcOrd="0" destOrd="0" presId="urn:microsoft.com/office/officeart/2005/8/layout/list1"/>
    <dgm:cxn modelId="{7E5B5CF1-04D7-47C9-A740-09E20251AD8D}" type="presParOf" srcId="{89B3292F-AB27-4B5F-9F59-CA53B682A535}" destId="{33BD521F-0DE0-42B7-9333-0BCA5384FAC1}" srcOrd="1" destOrd="0" presId="urn:microsoft.com/office/officeart/2005/8/layout/list1"/>
    <dgm:cxn modelId="{2812F8B1-F61A-43CD-B42D-82DB14AC5E54}" type="presParOf" srcId="{E3D91F03-D1C3-48A4-93E8-0EDAA4E8FC1E}" destId="{3158A793-ABF5-41A0-A3BC-1C07B956C677}" srcOrd="9" destOrd="0" presId="urn:microsoft.com/office/officeart/2005/8/layout/list1"/>
    <dgm:cxn modelId="{262615D7-B463-4086-B024-0C76F28756F2}" type="presParOf" srcId="{E3D91F03-D1C3-48A4-93E8-0EDAA4E8FC1E}" destId="{C1C76E29-9DE4-4424-8FD2-C08E0586FC7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BA5815-3C61-497F-A1F6-6CE40937F0D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3A2FC5EE-1410-4065-BBC1-A0D49773943B}">
      <dgm:prSet phldrT="[Text]"/>
      <dgm:spPr/>
      <dgm:t>
        <a:bodyPr/>
        <a:lstStyle/>
        <a:p>
          <a:r>
            <a:rPr lang="en-US" b="1" dirty="0"/>
            <a:t>Prematurity (2,6,10 W)</a:t>
          </a:r>
        </a:p>
      </dgm:t>
    </dgm:pt>
    <dgm:pt modelId="{E1F09100-0EB5-4560-82BA-BFC79CDFAAA0}" type="parTrans" cxnId="{A373D626-94FA-4D71-BF32-1CA6E74B62ED}">
      <dgm:prSet/>
      <dgm:spPr/>
      <dgm:t>
        <a:bodyPr/>
        <a:lstStyle/>
        <a:p>
          <a:pPr rtl="1"/>
          <a:endParaRPr lang="fa-IR"/>
        </a:p>
      </dgm:t>
    </dgm:pt>
    <dgm:pt modelId="{79C4E342-ADF6-4EAB-8FEB-B9CE62F63FDF}" type="sibTrans" cxnId="{A373D626-94FA-4D71-BF32-1CA6E74B62ED}">
      <dgm:prSet/>
      <dgm:spPr/>
      <dgm:t>
        <a:bodyPr/>
        <a:lstStyle/>
        <a:p>
          <a:pPr rtl="1"/>
          <a:endParaRPr lang="fa-IR"/>
        </a:p>
      </dgm:t>
    </dgm:pt>
    <dgm:pt modelId="{DDA6A2DA-B13B-485E-BCBA-448D549B799B}">
      <dgm:prSet phldrT="[Text]"/>
      <dgm:spPr/>
      <dgm:t>
        <a:bodyPr/>
        <a:lstStyle/>
        <a:p>
          <a:r>
            <a:rPr lang="en-US" b="1" dirty="0"/>
            <a:t>Weight lower than 2500 gr</a:t>
          </a:r>
        </a:p>
      </dgm:t>
    </dgm:pt>
    <dgm:pt modelId="{33CDDC54-9E6B-431F-BD2A-3AD69C0901C4}" type="parTrans" cxnId="{043ADE69-65E5-4815-B851-828DDF41F1F9}">
      <dgm:prSet/>
      <dgm:spPr/>
      <dgm:t>
        <a:bodyPr/>
        <a:lstStyle/>
        <a:p>
          <a:pPr rtl="1"/>
          <a:endParaRPr lang="fa-IR"/>
        </a:p>
      </dgm:t>
    </dgm:pt>
    <dgm:pt modelId="{A4CCA087-526B-4073-8294-D6C990E3BF1A}" type="sibTrans" cxnId="{043ADE69-65E5-4815-B851-828DDF41F1F9}">
      <dgm:prSet/>
      <dgm:spPr/>
      <dgm:t>
        <a:bodyPr/>
        <a:lstStyle/>
        <a:p>
          <a:pPr rtl="1"/>
          <a:endParaRPr lang="fa-IR"/>
        </a:p>
      </dgm:t>
    </dgm:pt>
    <dgm:pt modelId="{F0A02583-C4D0-4A7B-B621-7357EBBA5054}">
      <dgm:prSet phldrT="[Text]"/>
      <dgm:spPr/>
      <dgm:t>
        <a:bodyPr/>
        <a:lstStyle/>
        <a:p>
          <a:r>
            <a:rPr lang="en-US" b="1" dirty="0"/>
            <a:t>Weight &gt;4000g</a:t>
          </a:r>
        </a:p>
      </dgm:t>
    </dgm:pt>
    <dgm:pt modelId="{5022BADB-724F-468B-9AA1-86471C854C52}" type="parTrans" cxnId="{CB5E7DF8-5859-4457-B0DE-80C90C6FE1B4}">
      <dgm:prSet/>
      <dgm:spPr/>
      <dgm:t>
        <a:bodyPr/>
        <a:lstStyle/>
        <a:p>
          <a:pPr rtl="1"/>
          <a:endParaRPr lang="fa-IR"/>
        </a:p>
      </dgm:t>
    </dgm:pt>
    <dgm:pt modelId="{8E0CC5DA-11AA-43F0-81E5-C1DE24383945}" type="sibTrans" cxnId="{CB5E7DF8-5859-4457-B0DE-80C90C6FE1B4}">
      <dgm:prSet/>
      <dgm:spPr/>
      <dgm:t>
        <a:bodyPr/>
        <a:lstStyle/>
        <a:p>
          <a:pPr rtl="1"/>
          <a:endParaRPr lang="fa-IR"/>
        </a:p>
      </dgm:t>
    </dgm:pt>
    <dgm:pt modelId="{FB7308E5-8F70-406C-825A-9911A98B0230}">
      <dgm:prSet phldrT="[Text]"/>
      <dgm:spPr/>
      <dgm:t>
        <a:bodyPr/>
        <a:lstStyle/>
        <a:p>
          <a:r>
            <a:rPr lang="en-US" b="1" dirty="0"/>
            <a:t>Twin and multiplication</a:t>
          </a:r>
          <a:r>
            <a:rPr lang="en-US" dirty="0"/>
            <a:t> </a:t>
          </a:r>
        </a:p>
      </dgm:t>
    </dgm:pt>
    <dgm:pt modelId="{69879750-ADFA-4813-9E92-5DDB8018A47B}" type="parTrans" cxnId="{33ACE003-94F7-44DA-A5A0-AAE5EC429622}">
      <dgm:prSet/>
      <dgm:spPr/>
      <dgm:t>
        <a:bodyPr/>
        <a:lstStyle/>
        <a:p>
          <a:pPr rtl="1"/>
          <a:endParaRPr lang="fa-IR"/>
        </a:p>
      </dgm:t>
    </dgm:pt>
    <dgm:pt modelId="{CA71DD6A-F626-4128-B07F-1F9245170D67}" type="sibTrans" cxnId="{33ACE003-94F7-44DA-A5A0-AAE5EC429622}">
      <dgm:prSet/>
      <dgm:spPr/>
      <dgm:t>
        <a:bodyPr/>
        <a:lstStyle/>
        <a:p>
          <a:pPr rtl="1"/>
          <a:endParaRPr lang="fa-IR"/>
        </a:p>
      </dgm:t>
    </dgm:pt>
    <dgm:pt modelId="{B029831D-2FDB-4AA2-9D3C-1A3D1DFBF449}">
      <dgm:prSet phldrT="[Text]"/>
      <dgm:spPr/>
      <dgm:t>
        <a:bodyPr/>
        <a:lstStyle/>
        <a:p>
          <a:r>
            <a:rPr lang="en-US" b="1" dirty="0"/>
            <a:t>Admitted to NICU or hospital</a:t>
          </a:r>
          <a:r>
            <a:rPr lang="en-US" dirty="0"/>
            <a:t> </a:t>
          </a:r>
        </a:p>
      </dgm:t>
    </dgm:pt>
    <dgm:pt modelId="{B0CC4F28-6FEE-43DE-B221-92D5591800F3}" type="parTrans" cxnId="{4287D027-E9A3-4095-860A-A0340FF1765B}">
      <dgm:prSet/>
      <dgm:spPr/>
      <dgm:t>
        <a:bodyPr/>
        <a:lstStyle/>
        <a:p>
          <a:pPr rtl="1"/>
          <a:endParaRPr lang="fa-IR"/>
        </a:p>
      </dgm:t>
    </dgm:pt>
    <dgm:pt modelId="{47CA42E1-5F2F-4A09-8DC8-BAEB3B461BB0}" type="sibTrans" cxnId="{4287D027-E9A3-4095-860A-A0340FF1765B}">
      <dgm:prSet/>
      <dgm:spPr/>
      <dgm:t>
        <a:bodyPr/>
        <a:lstStyle/>
        <a:p>
          <a:pPr rtl="1"/>
          <a:endParaRPr lang="fa-IR"/>
        </a:p>
      </dgm:t>
    </dgm:pt>
    <dgm:pt modelId="{15493D8C-ECAF-4B3A-A8C4-C6A2C58BD300}">
      <dgm:prSet phldrT="[Text]"/>
      <dgm:spPr/>
      <dgm:t>
        <a:bodyPr/>
        <a:lstStyle/>
        <a:p>
          <a:r>
            <a:rPr lang="en-US" b="1" dirty="0"/>
            <a:t>packed cell infusion or exchange therapy</a:t>
          </a:r>
          <a:r>
            <a:rPr lang="en-US" dirty="0"/>
            <a:t> </a:t>
          </a:r>
        </a:p>
      </dgm:t>
    </dgm:pt>
    <dgm:pt modelId="{87D6B59C-A7C9-4DE1-A17F-E5ABF4688921}" type="parTrans" cxnId="{DD0C9B76-9982-4119-B526-785D681372C3}">
      <dgm:prSet/>
      <dgm:spPr/>
      <dgm:t>
        <a:bodyPr/>
        <a:lstStyle/>
        <a:p>
          <a:pPr rtl="1"/>
          <a:endParaRPr lang="fa-IR"/>
        </a:p>
      </dgm:t>
    </dgm:pt>
    <dgm:pt modelId="{CF4F9798-489A-4682-B4F2-075C3E908A26}" type="sibTrans" cxnId="{DD0C9B76-9982-4119-B526-785D681372C3}">
      <dgm:prSet/>
      <dgm:spPr/>
      <dgm:t>
        <a:bodyPr/>
        <a:lstStyle/>
        <a:p>
          <a:pPr rtl="1"/>
          <a:endParaRPr lang="fa-IR"/>
        </a:p>
      </dgm:t>
    </dgm:pt>
    <dgm:pt modelId="{C09C9B9D-F3B3-4747-9E92-699AE892C53B}">
      <dgm:prSet phldrT="[Text]"/>
      <dgm:spPr/>
      <dgm:t>
        <a:bodyPr/>
        <a:lstStyle/>
        <a:p>
          <a:r>
            <a:rPr lang="en-US" b="1" dirty="0"/>
            <a:t>Drug (</a:t>
          </a:r>
          <a:r>
            <a:rPr lang="en-US" b="1" dirty="0" err="1"/>
            <a:t>dopamin</a:t>
          </a:r>
          <a:r>
            <a:rPr lang="en-US" b="1" dirty="0"/>
            <a:t>, hydrocortisone, </a:t>
          </a:r>
          <a:r>
            <a:rPr lang="en-US" dirty="0"/>
            <a:t>…)</a:t>
          </a:r>
        </a:p>
      </dgm:t>
    </dgm:pt>
    <dgm:pt modelId="{407BFF2C-624A-4FFC-9BD8-E29B5B2518E4}" type="parTrans" cxnId="{1B505AE4-F4DC-4CB4-AA6C-A6CB86FB89D7}">
      <dgm:prSet/>
      <dgm:spPr/>
      <dgm:t>
        <a:bodyPr/>
        <a:lstStyle/>
        <a:p>
          <a:pPr rtl="1"/>
          <a:endParaRPr lang="fa-IR"/>
        </a:p>
      </dgm:t>
    </dgm:pt>
    <dgm:pt modelId="{10DA33DB-C450-4423-88AF-5D0D519F5152}" type="sibTrans" cxnId="{1B505AE4-F4DC-4CB4-AA6C-A6CB86FB89D7}">
      <dgm:prSet/>
      <dgm:spPr/>
      <dgm:t>
        <a:bodyPr/>
        <a:lstStyle/>
        <a:p>
          <a:pPr rtl="1"/>
          <a:endParaRPr lang="fa-IR"/>
        </a:p>
      </dgm:t>
    </dgm:pt>
    <dgm:pt modelId="{71FAFB8F-7211-4FBB-928A-7038DFFF795C}">
      <dgm:prSet phldrT="[Text]"/>
      <dgm:spPr/>
      <dgm:t>
        <a:bodyPr/>
        <a:lstStyle/>
        <a:p>
          <a:r>
            <a:rPr lang="en-US" b="1" dirty="0"/>
            <a:t>TSH 5- 9.9 </a:t>
          </a:r>
          <a:r>
            <a:rPr lang="en-US" b="1" dirty="0" err="1"/>
            <a:t>mIU</a:t>
          </a:r>
          <a:r>
            <a:rPr lang="en-US" b="1" dirty="0"/>
            <a:t>/L </a:t>
          </a:r>
        </a:p>
      </dgm:t>
    </dgm:pt>
    <dgm:pt modelId="{1EB2068B-DDFF-4B72-AF14-7A20D03880DC}" type="parTrans" cxnId="{10AC7D00-C0BE-4739-B950-8F6105AABA98}">
      <dgm:prSet/>
      <dgm:spPr/>
      <dgm:t>
        <a:bodyPr/>
        <a:lstStyle/>
        <a:p>
          <a:pPr rtl="1"/>
          <a:endParaRPr lang="fa-IR"/>
        </a:p>
      </dgm:t>
    </dgm:pt>
    <dgm:pt modelId="{43EF593A-409F-439F-9485-BDC122CFFEC3}" type="sibTrans" cxnId="{10AC7D00-C0BE-4739-B950-8F6105AABA98}">
      <dgm:prSet/>
      <dgm:spPr/>
      <dgm:t>
        <a:bodyPr/>
        <a:lstStyle/>
        <a:p>
          <a:pPr rtl="1"/>
          <a:endParaRPr lang="fa-IR"/>
        </a:p>
      </dgm:t>
    </dgm:pt>
    <dgm:pt modelId="{FFED5176-D76D-4D61-B7EE-045EED93AD2C}">
      <dgm:prSet phldrT="[Text]"/>
      <dgm:spPr/>
      <dgm:t>
        <a:bodyPr/>
        <a:lstStyle/>
        <a:p>
          <a:r>
            <a:rPr lang="en-US" b="1" dirty="0"/>
            <a:t>Improper blood sampling</a:t>
          </a:r>
        </a:p>
      </dgm:t>
    </dgm:pt>
    <dgm:pt modelId="{1ACA39F3-4821-433C-B5EC-F1680A872F3D}" type="parTrans" cxnId="{8BFBDEE5-F12B-4565-9236-1AF47E6FBC10}">
      <dgm:prSet/>
      <dgm:spPr/>
      <dgm:t>
        <a:bodyPr/>
        <a:lstStyle/>
        <a:p>
          <a:pPr rtl="1"/>
          <a:endParaRPr lang="fa-IR"/>
        </a:p>
      </dgm:t>
    </dgm:pt>
    <dgm:pt modelId="{4460ECD8-D53A-4E06-A340-E52B28978DBD}" type="sibTrans" cxnId="{8BFBDEE5-F12B-4565-9236-1AF47E6FBC10}">
      <dgm:prSet/>
      <dgm:spPr/>
      <dgm:t>
        <a:bodyPr/>
        <a:lstStyle/>
        <a:p>
          <a:pPr rtl="1"/>
          <a:endParaRPr lang="fa-IR"/>
        </a:p>
      </dgm:t>
    </dgm:pt>
    <dgm:pt modelId="{3160D598-360F-4020-9DA8-F3546AA9F15D}">
      <dgm:prSet phldrT="[Text]"/>
      <dgm:spPr/>
      <dgm:t>
        <a:bodyPr/>
        <a:lstStyle/>
        <a:p>
          <a:r>
            <a:rPr lang="en-US" dirty="0"/>
            <a:t> </a:t>
          </a:r>
          <a:r>
            <a:rPr lang="en-US" b="1" dirty="0"/>
            <a:t>cardiac malformation </a:t>
          </a:r>
        </a:p>
      </dgm:t>
    </dgm:pt>
    <dgm:pt modelId="{41E7D547-9D11-47A0-84DE-4B4525411900}" type="parTrans" cxnId="{D986528B-BF25-453E-876F-9B2EE2D48937}">
      <dgm:prSet/>
      <dgm:spPr/>
      <dgm:t>
        <a:bodyPr/>
        <a:lstStyle/>
        <a:p>
          <a:pPr rtl="1"/>
          <a:endParaRPr lang="fa-IR"/>
        </a:p>
      </dgm:t>
    </dgm:pt>
    <dgm:pt modelId="{F4C28196-2B89-433C-8D8C-9185FE2DC877}" type="sibTrans" cxnId="{D986528B-BF25-453E-876F-9B2EE2D48937}">
      <dgm:prSet/>
      <dgm:spPr/>
      <dgm:t>
        <a:bodyPr/>
        <a:lstStyle/>
        <a:p>
          <a:pPr rtl="1"/>
          <a:endParaRPr lang="fa-IR"/>
        </a:p>
      </dgm:t>
    </dgm:pt>
    <dgm:pt modelId="{FEAA19D5-292C-4002-B0EC-D3F629EB0533}" type="pres">
      <dgm:prSet presAssocID="{4EBA5815-3C61-497F-A1F6-6CE40937F0D3}" presName="compositeShape" presStyleCnt="0">
        <dgm:presLayoutVars>
          <dgm:dir/>
          <dgm:resizeHandles/>
        </dgm:presLayoutVars>
      </dgm:prSet>
      <dgm:spPr/>
    </dgm:pt>
    <dgm:pt modelId="{4A727212-58BD-4B4E-8C77-6995A6475709}" type="pres">
      <dgm:prSet presAssocID="{4EBA5815-3C61-497F-A1F6-6CE40937F0D3}" presName="pyramid" presStyleLbl="node1" presStyleIdx="0" presStyleCnt="1"/>
      <dgm:spPr/>
    </dgm:pt>
    <dgm:pt modelId="{5465FD62-BD78-4F00-9582-6EF53BFF1AE7}" type="pres">
      <dgm:prSet presAssocID="{4EBA5815-3C61-497F-A1F6-6CE40937F0D3}" presName="theList" presStyleCnt="0"/>
      <dgm:spPr/>
    </dgm:pt>
    <dgm:pt modelId="{1A6022D3-D1C3-4A4C-A7DC-1540A619296D}" type="pres">
      <dgm:prSet presAssocID="{3A2FC5EE-1410-4065-BBC1-A0D49773943B}" presName="aNode" presStyleLbl="fgAcc1" presStyleIdx="0" presStyleCnt="10">
        <dgm:presLayoutVars>
          <dgm:bulletEnabled val="1"/>
        </dgm:presLayoutVars>
      </dgm:prSet>
      <dgm:spPr/>
    </dgm:pt>
    <dgm:pt modelId="{5DE1BDC8-8CCE-4F54-8CA2-F36D3D56EFF0}" type="pres">
      <dgm:prSet presAssocID="{3A2FC5EE-1410-4065-BBC1-A0D49773943B}" presName="aSpace" presStyleCnt="0"/>
      <dgm:spPr/>
    </dgm:pt>
    <dgm:pt modelId="{E9B90B07-0412-4A14-A043-EEBD6D8B3228}" type="pres">
      <dgm:prSet presAssocID="{DDA6A2DA-B13B-485E-BCBA-448D549B799B}" presName="aNode" presStyleLbl="fgAcc1" presStyleIdx="1" presStyleCnt="10">
        <dgm:presLayoutVars>
          <dgm:bulletEnabled val="1"/>
        </dgm:presLayoutVars>
      </dgm:prSet>
      <dgm:spPr/>
    </dgm:pt>
    <dgm:pt modelId="{B2FE4D44-C9A4-4C76-A09E-D9E3D6F8BC63}" type="pres">
      <dgm:prSet presAssocID="{DDA6A2DA-B13B-485E-BCBA-448D549B799B}" presName="aSpace" presStyleCnt="0"/>
      <dgm:spPr/>
    </dgm:pt>
    <dgm:pt modelId="{873CBD17-B85A-41A6-BF0C-A19BF0A1A8AC}" type="pres">
      <dgm:prSet presAssocID="{F0A02583-C4D0-4A7B-B621-7357EBBA5054}" presName="aNode" presStyleLbl="fgAcc1" presStyleIdx="2" presStyleCnt="10" custScaleX="98059" custLinFactNeighborX="953" custLinFactNeighborY="-17421">
        <dgm:presLayoutVars>
          <dgm:bulletEnabled val="1"/>
        </dgm:presLayoutVars>
      </dgm:prSet>
      <dgm:spPr/>
    </dgm:pt>
    <dgm:pt modelId="{933D773A-4E84-41BB-B772-BD4BEA3E265C}" type="pres">
      <dgm:prSet presAssocID="{F0A02583-C4D0-4A7B-B621-7357EBBA5054}" presName="aSpace" presStyleCnt="0"/>
      <dgm:spPr/>
    </dgm:pt>
    <dgm:pt modelId="{0BFCD25F-F8A0-4E0E-B27D-CDD0C5A9231E}" type="pres">
      <dgm:prSet presAssocID="{FB7308E5-8F70-406C-825A-9911A98B0230}" presName="aNode" presStyleLbl="fgAcc1" presStyleIdx="3" presStyleCnt="10" custLinFactNeighborX="503" custLinFactNeighborY="52263">
        <dgm:presLayoutVars>
          <dgm:bulletEnabled val="1"/>
        </dgm:presLayoutVars>
      </dgm:prSet>
      <dgm:spPr/>
    </dgm:pt>
    <dgm:pt modelId="{BD8CB832-2668-4FFA-9D8D-DF78EF238FD4}" type="pres">
      <dgm:prSet presAssocID="{FB7308E5-8F70-406C-825A-9911A98B0230}" presName="aSpace" presStyleCnt="0"/>
      <dgm:spPr/>
    </dgm:pt>
    <dgm:pt modelId="{5D563534-6520-41FB-9ABB-66DB5207E9F5}" type="pres">
      <dgm:prSet presAssocID="{B029831D-2FDB-4AA2-9D3C-1A3D1DFBF449}" presName="aNode" presStyleLbl="fgAcc1" presStyleIdx="4" presStyleCnt="10">
        <dgm:presLayoutVars>
          <dgm:bulletEnabled val="1"/>
        </dgm:presLayoutVars>
      </dgm:prSet>
      <dgm:spPr/>
    </dgm:pt>
    <dgm:pt modelId="{F49E0659-280C-484B-B444-FDBBEC3926B6}" type="pres">
      <dgm:prSet presAssocID="{B029831D-2FDB-4AA2-9D3C-1A3D1DFBF449}" presName="aSpace" presStyleCnt="0"/>
      <dgm:spPr/>
    </dgm:pt>
    <dgm:pt modelId="{4EB18386-321A-44B3-A587-CE61A9519225}" type="pres">
      <dgm:prSet presAssocID="{15493D8C-ECAF-4B3A-A8C4-C6A2C58BD300}" presName="aNode" presStyleLbl="fgAcc1" presStyleIdx="5" presStyleCnt="10">
        <dgm:presLayoutVars>
          <dgm:bulletEnabled val="1"/>
        </dgm:presLayoutVars>
      </dgm:prSet>
      <dgm:spPr/>
    </dgm:pt>
    <dgm:pt modelId="{6278D98C-8326-40A2-B44B-D404CBFEAEA0}" type="pres">
      <dgm:prSet presAssocID="{15493D8C-ECAF-4B3A-A8C4-C6A2C58BD300}" presName="aSpace" presStyleCnt="0"/>
      <dgm:spPr/>
    </dgm:pt>
    <dgm:pt modelId="{9BE9E258-6A32-4D5A-BF64-721AC9841C5B}" type="pres">
      <dgm:prSet presAssocID="{C09C9B9D-F3B3-4747-9E92-699AE892C53B}" presName="aNode" presStyleLbl="fgAcc1" presStyleIdx="6" presStyleCnt="10">
        <dgm:presLayoutVars>
          <dgm:bulletEnabled val="1"/>
        </dgm:presLayoutVars>
      </dgm:prSet>
      <dgm:spPr/>
    </dgm:pt>
    <dgm:pt modelId="{CB62E147-9BFD-421D-A2FC-476AC2390A69}" type="pres">
      <dgm:prSet presAssocID="{C09C9B9D-F3B3-4747-9E92-699AE892C53B}" presName="aSpace" presStyleCnt="0"/>
      <dgm:spPr/>
    </dgm:pt>
    <dgm:pt modelId="{51BA805E-38D3-4AA9-9D1E-A7C2E518B4AF}" type="pres">
      <dgm:prSet presAssocID="{71FAFB8F-7211-4FBB-928A-7038DFFF795C}" presName="aNode" presStyleLbl="fgAcc1" presStyleIdx="7" presStyleCnt="10">
        <dgm:presLayoutVars>
          <dgm:bulletEnabled val="1"/>
        </dgm:presLayoutVars>
      </dgm:prSet>
      <dgm:spPr/>
    </dgm:pt>
    <dgm:pt modelId="{062B253F-B6F4-4842-B47C-CC301CB364A6}" type="pres">
      <dgm:prSet presAssocID="{71FAFB8F-7211-4FBB-928A-7038DFFF795C}" presName="aSpace" presStyleCnt="0"/>
      <dgm:spPr/>
    </dgm:pt>
    <dgm:pt modelId="{0E2501CF-D049-4B6B-8C9B-7E4BA62E1141}" type="pres">
      <dgm:prSet presAssocID="{FFED5176-D76D-4D61-B7EE-045EED93AD2C}" presName="aNode" presStyleLbl="fgAcc1" presStyleIdx="8" presStyleCnt="10">
        <dgm:presLayoutVars>
          <dgm:bulletEnabled val="1"/>
        </dgm:presLayoutVars>
      </dgm:prSet>
      <dgm:spPr/>
    </dgm:pt>
    <dgm:pt modelId="{5AD5BE02-41BF-45CD-8572-6229A6452743}" type="pres">
      <dgm:prSet presAssocID="{FFED5176-D76D-4D61-B7EE-045EED93AD2C}" presName="aSpace" presStyleCnt="0"/>
      <dgm:spPr/>
    </dgm:pt>
    <dgm:pt modelId="{69C06645-62EE-4BC3-AE98-12FFB74D74AC}" type="pres">
      <dgm:prSet presAssocID="{3160D598-360F-4020-9DA8-F3546AA9F15D}" presName="aNode" presStyleLbl="fgAcc1" presStyleIdx="9" presStyleCnt="10">
        <dgm:presLayoutVars>
          <dgm:bulletEnabled val="1"/>
        </dgm:presLayoutVars>
      </dgm:prSet>
      <dgm:spPr/>
    </dgm:pt>
    <dgm:pt modelId="{E922F7AE-F270-4433-B2E6-19CF8972F083}" type="pres">
      <dgm:prSet presAssocID="{3160D598-360F-4020-9DA8-F3546AA9F15D}" presName="aSpace" presStyleCnt="0"/>
      <dgm:spPr/>
    </dgm:pt>
  </dgm:ptLst>
  <dgm:cxnLst>
    <dgm:cxn modelId="{10AC7D00-C0BE-4739-B950-8F6105AABA98}" srcId="{4EBA5815-3C61-497F-A1F6-6CE40937F0D3}" destId="{71FAFB8F-7211-4FBB-928A-7038DFFF795C}" srcOrd="7" destOrd="0" parTransId="{1EB2068B-DDFF-4B72-AF14-7A20D03880DC}" sibTransId="{43EF593A-409F-439F-9485-BDC122CFFEC3}"/>
    <dgm:cxn modelId="{33ACE003-94F7-44DA-A5A0-AAE5EC429622}" srcId="{4EBA5815-3C61-497F-A1F6-6CE40937F0D3}" destId="{FB7308E5-8F70-406C-825A-9911A98B0230}" srcOrd="3" destOrd="0" parTransId="{69879750-ADFA-4813-9E92-5DDB8018A47B}" sibTransId="{CA71DD6A-F626-4128-B07F-1F9245170D67}"/>
    <dgm:cxn modelId="{44D76717-1D73-4A8C-9B62-E96CCC1C9F26}" type="presOf" srcId="{3A2FC5EE-1410-4065-BBC1-A0D49773943B}" destId="{1A6022D3-D1C3-4A4C-A7DC-1540A619296D}" srcOrd="0" destOrd="0" presId="urn:microsoft.com/office/officeart/2005/8/layout/pyramid2"/>
    <dgm:cxn modelId="{A373D626-94FA-4D71-BF32-1CA6E74B62ED}" srcId="{4EBA5815-3C61-497F-A1F6-6CE40937F0D3}" destId="{3A2FC5EE-1410-4065-BBC1-A0D49773943B}" srcOrd="0" destOrd="0" parTransId="{E1F09100-0EB5-4560-82BA-BFC79CDFAAA0}" sibTransId="{79C4E342-ADF6-4EAB-8FEB-B9CE62F63FDF}"/>
    <dgm:cxn modelId="{4287D027-E9A3-4095-860A-A0340FF1765B}" srcId="{4EBA5815-3C61-497F-A1F6-6CE40937F0D3}" destId="{B029831D-2FDB-4AA2-9D3C-1A3D1DFBF449}" srcOrd="4" destOrd="0" parTransId="{B0CC4F28-6FEE-43DE-B221-92D5591800F3}" sibTransId="{47CA42E1-5F2F-4A09-8DC8-BAEB3B461BB0}"/>
    <dgm:cxn modelId="{A85CEA2A-F530-47F9-B873-07CF8AB7DB26}" type="presOf" srcId="{3160D598-360F-4020-9DA8-F3546AA9F15D}" destId="{69C06645-62EE-4BC3-AE98-12FFB74D74AC}" srcOrd="0" destOrd="0" presId="urn:microsoft.com/office/officeart/2005/8/layout/pyramid2"/>
    <dgm:cxn modelId="{A358ED40-2026-4ADD-88C7-662CACDC5FEC}" type="presOf" srcId="{15493D8C-ECAF-4B3A-A8C4-C6A2C58BD300}" destId="{4EB18386-321A-44B3-A587-CE61A9519225}" srcOrd="0" destOrd="0" presId="urn:microsoft.com/office/officeart/2005/8/layout/pyramid2"/>
    <dgm:cxn modelId="{043ADE69-65E5-4815-B851-828DDF41F1F9}" srcId="{4EBA5815-3C61-497F-A1F6-6CE40937F0D3}" destId="{DDA6A2DA-B13B-485E-BCBA-448D549B799B}" srcOrd="1" destOrd="0" parTransId="{33CDDC54-9E6B-431F-BD2A-3AD69C0901C4}" sibTransId="{A4CCA087-526B-4073-8294-D6C990E3BF1A}"/>
    <dgm:cxn modelId="{179C556B-2583-4C5A-A68F-D87842E84A00}" type="presOf" srcId="{DDA6A2DA-B13B-485E-BCBA-448D549B799B}" destId="{E9B90B07-0412-4A14-A043-EEBD6D8B3228}" srcOrd="0" destOrd="0" presId="urn:microsoft.com/office/officeart/2005/8/layout/pyramid2"/>
    <dgm:cxn modelId="{C1EBCB51-24F1-4188-B892-6D85CC42E87C}" type="presOf" srcId="{FFED5176-D76D-4D61-B7EE-045EED93AD2C}" destId="{0E2501CF-D049-4B6B-8C9B-7E4BA62E1141}" srcOrd="0" destOrd="0" presId="urn:microsoft.com/office/officeart/2005/8/layout/pyramid2"/>
    <dgm:cxn modelId="{FD698D54-D1F3-46CF-82ED-7C9CD203FFC0}" type="presOf" srcId="{C09C9B9D-F3B3-4747-9E92-699AE892C53B}" destId="{9BE9E258-6A32-4D5A-BF64-721AC9841C5B}" srcOrd="0" destOrd="0" presId="urn:microsoft.com/office/officeart/2005/8/layout/pyramid2"/>
    <dgm:cxn modelId="{DD0C9B76-9982-4119-B526-785D681372C3}" srcId="{4EBA5815-3C61-497F-A1F6-6CE40937F0D3}" destId="{15493D8C-ECAF-4B3A-A8C4-C6A2C58BD300}" srcOrd="5" destOrd="0" parTransId="{87D6B59C-A7C9-4DE1-A17F-E5ABF4688921}" sibTransId="{CF4F9798-489A-4682-B4F2-075C3E908A26}"/>
    <dgm:cxn modelId="{126E0B7E-884C-4481-99C8-C384D0EC03C1}" type="presOf" srcId="{FB7308E5-8F70-406C-825A-9911A98B0230}" destId="{0BFCD25F-F8A0-4E0E-B27D-CDD0C5A9231E}" srcOrd="0" destOrd="0" presId="urn:microsoft.com/office/officeart/2005/8/layout/pyramid2"/>
    <dgm:cxn modelId="{D986528B-BF25-453E-876F-9B2EE2D48937}" srcId="{4EBA5815-3C61-497F-A1F6-6CE40937F0D3}" destId="{3160D598-360F-4020-9DA8-F3546AA9F15D}" srcOrd="9" destOrd="0" parTransId="{41E7D547-9D11-47A0-84DE-4B4525411900}" sibTransId="{F4C28196-2B89-433C-8D8C-9185FE2DC877}"/>
    <dgm:cxn modelId="{C63D0594-BF27-4C4E-AB59-4AA1CF545DF9}" type="presOf" srcId="{F0A02583-C4D0-4A7B-B621-7357EBBA5054}" destId="{873CBD17-B85A-41A6-BF0C-A19BF0A1A8AC}" srcOrd="0" destOrd="0" presId="urn:microsoft.com/office/officeart/2005/8/layout/pyramid2"/>
    <dgm:cxn modelId="{7EBF53D0-00A4-4167-B93F-7D0E7161781C}" type="presOf" srcId="{4EBA5815-3C61-497F-A1F6-6CE40937F0D3}" destId="{FEAA19D5-292C-4002-B0EC-D3F629EB0533}" srcOrd="0" destOrd="0" presId="urn:microsoft.com/office/officeart/2005/8/layout/pyramid2"/>
    <dgm:cxn modelId="{1B505AE4-F4DC-4CB4-AA6C-A6CB86FB89D7}" srcId="{4EBA5815-3C61-497F-A1F6-6CE40937F0D3}" destId="{C09C9B9D-F3B3-4747-9E92-699AE892C53B}" srcOrd="6" destOrd="0" parTransId="{407BFF2C-624A-4FFC-9BD8-E29B5B2518E4}" sibTransId="{10DA33DB-C450-4423-88AF-5D0D519F5152}"/>
    <dgm:cxn modelId="{8BFBDEE5-F12B-4565-9236-1AF47E6FBC10}" srcId="{4EBA5815-3C61-497F-A1F6-6CE40937F0D3}" destId="{FFED5176-D76D-4D61-B7EE-045EED93AD2C}" srcOrd="8" destOrd="0" parTransId="{1ACA39F3-4821-433C-B5EC-F1680A872F3D}" sibTransId="{4460ECD8-D53A-4E06-A340-E52B28978DBD}"/>
    <dgm:cxn modelId="{288575E7-1E13-4B9C-AB92-2CDD11F14A5F}" type="presOf" srcId="{B029831D-2FDB-4AA2-9D3C-1A3D1DFBF449}" destId="{5D563534-6520-41FB-9ABB-66DB5207E9F5}" srcOrd="0" destOrd="0" presId="urn:microsoft.com/office/officeart/2005/8/layout/pyramid2"/>
    <dgm:cxn modelId="{CB5E7DF8-5859-4457-B0DE-80C90C6FE1B4}" srcId="{4EBA5815-3C61-497F-A1F6-6CE40937F0D3}" destId="{F0A02583-C4D0-4A7B-B621-7357EBBA5054}" srcOrd="2" destOrd="0" parTransId="{5022BADB-724F-468B-9AA1-86471C854C52}" sibTransId="{8E0CC5DA-11AA-43F0-81E5-C1DE24383945}"/>
    <dgm:cxn modelId="{6AAF0CFA-8386-4DB5-9544-756775EEC247}" type="presOf" srcId="{71FAFB8F-7211-4FBB-928A-7038DFFF795C}" destId="{51BA805E-38D3-4AA9-9D1E-A7C2E518B4AF}" srcOrd="0" destOrd="0" presId="urn:microsoft.com/office/officeart/2005/8/layout/pyramid2"/>
    <dgm:cxn modelId="{9A9D04DD-4B0B-44F8-A67B-76C5677DDE55}" type="presParOf" srcId="{FEAA19D5-292C-4002-B0EC-D3F629EB0533}" destId="{4A727212-58BD-4B4E-8C77-6995A6475709}" srcOrd="0" destOrd="0" presId="urn:microsoft.com/office/officeart/2005/8/layout/pyramid2"/>
    <dgm:cxn modelId="{B0CDB83E-D093-4BE7-80FD-565C5AACA099}" type="presParOf" srcId="{FEAA19D5-292C-4002-B0EC-D3F629EB0533}" destId="{5465FD62-BD78-4F00-9582-6EF53BFF1AE7}" srcOrd="1" destOrd="0" presId="urn:microsoft.com/office/officeart/2005/8/layout/pyramid2"/>
    <dgm:cxn modelId="{81A27FF6-6275-4101-8ADA-51A4908AD460}" type="presParOf" srcId="{5465FD62-BD78-4F00-9582-6EF53BFF1AE7}" destId="{1A6022D3-D1C3-4A4C-A7DC-1540A619296D}" srcOrd="0" destOrd="0" presId="urn:microsoft.com/office/officeart/2005/8/layout/pyramid2"/>
    <dgm:cxn modelId="{C00372B9-B152-45B0-8F1D-7CAF293BF654}" type="presParOf" srcId="{5465FD62-BD78-4F00-9582-6EF53BFF1AE7}" destId="{5DE1BDC8-8CCE-4F54-8CA2-F36D3D56EFF0}" srcOrd="1" destOrd="0" presId="urn:microsoft.com/office/officeart/2005/8/layout/pyramid2"/>
    <dgm:cxn modelId="{423F8D90-AE4E-4DBE-BEB2-9568BE326D5F}" type="presParOf" srcId="{5465FD62-BD78-4F00-9582-6EF53BFF1AE7}" destId="{E9B90B07-0412-4A14-A043-EEBD6D8B3228}" srcOrd="2" destOrd="0" presId="urn:microsoft.com/office/officeart/2005/8/layout/pyramid2"/>
    <dgm:cxn modelId="{26C38969-17ED-442A-A179-94B712B97578}" type="presParOf" srcId="{5465FD62-BD78-4F00-9582-6EF53BFF1AE7}" destId="{B2FE4D44-C9A4-4C76-A09E-D9E3D6F8BC63}" srcOrd="3" destOrd="0" presId="urn:microsoft.com/office/officeart/2005/8/layout/pyramid2"/>
    <dgm:cxn modelId="{27A91CAB-3945-4130-87F4-773E586F7BBB}" type="presParOf" srcId="{5465FD62-BD78-4F00-9582-6EF53BFF1AE7}" destId="{873CBD17-B85A-41A6-BF0C-A19BF0A1A8AC}" srcOrd="4" destOrd="0" presId="urn:microsoft.com/office/officeart/2005/8/layout/pyramid2"/>
    <dgm:cxn modelId="{B15A147B-EB01-4E8B-819A-0C1513E58012}" type="presParOf" srcId="{5465FD62-BD78-4F00-9582-6EF53BFF1AE7}" destId="{933D773A-4E84-41BB-B772-BD4BEA3E265C}" srcOrd="5" destOrd="0" presId="urn:microsoft.com/office/officeart/2005/8/layout/pyramid2"/>
    <dgm:cxn modelId="{BD699922-754D-4223-A1C7-36724A559C46}" type="presParOf" srcId="{5465FD62-BD78-4F00-9582-6EF53BFF1AE7}" destId="{0BFCD25F-F8A0-4E0E-B27D-CDD0C5A9231E}" srcOrd="6" destOrd="0" presId="urn:microsoft.com/office/officeart/2005/8/layout/pyramid2"/>
    <dgm:cxn modelId="{234BE432-0AB2-41EA-A777-926E1CA4ACFC}" type="presParOf" srcId="{5465FD62-BD78-4F00-9582-6EF53BFF1AE7}" destId="{BD8CB832-2668-4FFA-9D8D-DF78EF238FD4}" srcOrd="7" destOrd="0" presId="urn:microsoft.com/office/officeart/2005/8/layout/pyramid2"/>
    <dgm:cxn modelId="{9273C5F0-3ECB-471B-AF70-0617D0E3B8C7}" type="presParOf" srcId="{5465FD62-BD78-4F00-9582-6EF53BFF1AE7}" destId="{5D563534-6520-41FB-9ABB-66DB5207E9F5}" srcOrd="8" destOrd="0" presId="urn:microsoft.com/office/officeart/2005/8/layout/pyramid2"/>
    <dgm:cxn modelId="{ABFF33B9-2651-471E-A5A6-1FADB5455390}" type="presParOf" srcId="{5465FD62-BD78-4F00-9582-6EF53BFF1AE7}" destId="{F49E0659-280C-484B-B444-FDBBEC3926B6}" srcOrd="9" destOrd="0" presId="urn:microsoft.com/office/officeart/2005/8/layout/pyramid2"/>
    <dgm:cxn modelId="{F522A734-F1FF-45BD-BB1C-B8A165695508}" type="presParOf" srcId="{5465FD62-BD78-4F00-9582-6EF53BFF1AE7}" destId="{4EB18386-321A-44B3-A587-CE61A9519225}" srcOrd="10" destOrd="0" presId="urn:microsoft.com/office/officeart/2005/8/layout/pyramid2"/>
    <dgm:cxn modelId="{12DFBCDC-85DD-4464-909D-06A228EEB45E}" type="presParOf" srcId="{5465FD62-BD78-4F00-9582-6EF53BFF1AE7}" destId="{6278D98C-8326-40A2-B44B-D404CBFEAEA0}" srcOrd="11" destOrd="0" presId="urn:microsoft.com/office/officeart/2005/8/layout/pyramid2"/>
    <dgm:cxn modelId="{0A18DB0C-DA27-423F-A76E-987489C6B5A1}" type="presParOf" srcId="{5465FD62-BD78-4F00-9582-6EF53BFF1AE7}" destId="{9BE9E258-6A32-4D5A-BF64-721AC9841C5B}" srcOrd="12" destOrd="0" presId="urn:microsoft.com/office/officeart/2005/8/layout/pyramid2"/>
    <dgm:cxn modelId="{A2B6C6F8-B8D2-4E16-A383-3DC13D7E78A9}" type="presParOf" srcId="{5465FD62-BD78-4F00-9582-6EF53BFF1AE7}" destId="{CB62E147-9BFD-421D-A2FC-476AC2390A69}" srcOrd="13" destOrd="0" presId="urn:microsoft.com/office/officeart/2005/8/layout/pyramid2"/>
    <dgm:cxn modelId="{262C5F32-FBA6-41E7-ADBD-AB77CB100BC0}" type="presParOf" srcId="{5465FD62-BD78-4F00-9582-6EF53BFF1AE7}" destId="{51BA805E-38D3-4AA9-9D1E-A7C2E518B4AF}" srcOrd="14" destOrd="0" presId="urn:microsoft.com/office/officeart/2005/8/layout/pyramid2"/>
    <dgm:cxn modelId="{97EF2855-DEAB-4056-A6A0-E45DC7AC8175}" type="presParOf" srcId="{5465FD62-BD78-4F00-9582-6EF53BFF1AE7}" destId="{062B253F-B6F4-4842-B47C-CC301CB364A6}" srcOrd="15" destOrd="0" presId="urn:microsoft.com/office/officeart/2005/8/layout/pyramid2"/>
    <dgm:cxn modelId="{70EEDDD3-A144-4FBD-A7E2-EB3A7E52D3AA}" type="presParOf" srcId="{5465FD62-BD78-4F00-9582-6EF53BFF1AE7}" destId="{0E2501CF-D049-4B6B-8C9B-7E4BA62E1141}" srcOrd="16" destOrd="0" presId="urn:microsoft.com/office/officeart/2005/8/layout/pyramid2"/>
    <dgm:cxn modelId="{DD62D28C-C36B-452A-9C48-4631DD66A7E4}" type="presParOf" srcId="{5465FD62-BD78-4F00-9582-6EF53BFF1AE7}" destId="{5AD5BE02-41BF-45CD-8572-6229A6452743}" srcOrd="17" destOrd="0" presId="urn:microsoft.com/office/officeart/2005/8/layout/pyramid2"/>
    <dgm:cxn modelId="{B48587A0-DC6C-4D3B-B8D8-2AA4B40CBFDA}" type="presParOf" srcId="{5465FD62-BD78-4F00-9582-6EF53BFF1AE7}" destId="{69C06645-62EE-4BC3-AE98-12FFB74D74AC}" srcOrd="18" destOrd="0" presId="urn:microsoft.com/office/officeart/2005/8/layout/pyramid2"/>
    <dgm:cxn modelId="{9FA2E54D-DAF5-490F-B1AC-67693FD90B42}" type="presParOf" srcId="{5465FD62-BD78-4F00-9582-6EF53BFF1AE7}" destId="{E922F7AE-F270-4433-B2E6-19CF8972F083}" srcOrd="1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3715FE-00D8-4FF6-9850-CB11DCB4358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7FE16D-1B9C-4492-966F-FB7D6EE65187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</a:rPr>
            <a:t>false-negative neonatal screening </a:t>
          </a:r>
          <a:endParaRPr lang="en-US" dirty="0">
            <a:solidFill>
              <a:schemeClr val="tx1">
                <a:lumMod val="95000"/>
              </a:schemeClr>
            </a:solidFill>
          </a:endParaRPr>
        </a:p>
      </dgm:t>
    </dgm:pt>
    <dgm:pt modelId="{899D3A45-6EAC-4B2E-A9F5-2D1057A213E6}" type="parTrans" cxnId="{816B4644-A4FD-4971-A5CB-25C746EA34C5}">
      <dgm:prSet/>
      <dgm:spPr/>
      <dgm:t>
        <a:bodyPr/>
        <a:lstStyle/>
        <a:p>
          <a:endParaRPr lang="en-US"/>
        </a:p>
      </dgm:t>
    </dgm:pt>
    <dgm:pt modelId="{D87AD058-13A0-4D9F-BECC-7B2A08F22962}" type="sibTrans" cxnId="{816B4644-A4FD-4971-A5CB-25C746EA34C5}">
      <dgm:prSet/>
      <dgm:spPr/>
      <dgm:t>
        <a:bodyPr/>
        <a:lstStyle/>
        <a:p>
          <a:endParaRPr lang="en-US"/>
        </a:p>
      </dgm:t>
    </dgm:pt>
    <dgm:pt modelId="{CD7669C0-3CAB-4D5E-BC6A-C4C134A02BCC}">
      <dgm:prSet phldrT="[Text]"/>
      <dgm:spPr>
        <a:solidFill>
          <a:srgbClr val="FFFF00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>
              <a:latin typeface="Times New Roman" panose="02020603050405020304" pitchFamily="18" charset="0"/>
            </a:rPr>
            <a:t>a high risk of mild CH not detected by neonatal screening</a:t>
          </a:r>
          <a:endParaRPr lang="en-US" b="1" dirty="0"/>
        </a:p>
      </dgm:t>
    </dgm:pt>
    <dgm:pt modelId="{2B620D57-D075-42CD-8763-9A9A637CC2F5}" type="parTrans" cxnId="{221BE0F0-0869-4833-B7EA-6BABD35BBA7B}">
      <dgm:prSet/>
      <dgm:spPr/>
      <dgm:t>
        <a:bodyPr/>
        <a:lstStyle/>
        <a:p>
          <a:endParaRPr lang="en-US"/>
        </a:p>
      </dgm:t>
    </dgm:pt>
    <dgm:pt modelId="{1784DA2D-C841-4DE6-8243-029283888B0E}" type="sibTrans" cxnId="{221BE0F0-0869-4833-B7EA-6BABD35BBA7B}">
      <dgm:prSet/>
      <dgm:spPr/>
      <dgm:t>
        <a:bodyPr/>
        <a:lstStyle/>
        <a:p>
          <a:endParaRPr lang="en-US"/>
        </a:p>
      </dgm:t>
    </dgm:pt>
    <dgm:pt modelId="{66018A3E-DB15-449F-82DA-24623739B7DC}">
      <dgm:prSet phldrT="[Text]"/>
      <dgm:spPr>
        <a:solidFill>
          <a:srgbClr val="FFFF00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latin typeface="Times New Roman" panose="02020603050405020304" pitchFamily="18" charset="0"/>
            </a:rPr>
            <a:t>premature, </a:t>
          </a:r>
          <a:r>
            <a:rPr lang="en-US" dirty="0" err="1">
              <a:latin typeface="Times New Roman" panose="02020603050405020304" pitchFamily="18" charset="0"/>
            </a:rPr>
            <a:t>lowbirthweight</a:t>
          </a:r>
          <a:r>
            <a:rPr lang="en-US" dirty="0">
              <a:latin typeface="Times New Roman" panose="02020603050405020304" pitchFamily="18" charset="0"/>
            </a:rPr>
            <a:t>, and sick babies</a:t>
          </a:r>
          <a:endParaRPr lang="en-US" dirty="0"/>
        </a:p>
      </dgm:t>
    </dgm:pt>
    <dgm:pt modelId="{0430CFE4-387E-45A9-BA9E-6D6FC6DC42C2}" type="parTrans" cxnId="{592C179E-6429-4D53-84CB-3036F49377C4}">
      <dgm:prSet/>
      <dgm:spPr/>
      <dgm:t>
        <a:bodyPr/>
        <a:lstStyle/>
        <a:p>
          <a:endParaRPr lang="en-US"/>
        </a:p>
      </dgm:t>
    </dgm:pt>
    <dgm:pt modelId="{F19A8EBF-32DE-4745-AA77-76576B896180}" type="sibTrans" cxnId="{592C179E-6429-4D53-84CB-3036F49377C4}">
      <dgm:prSet/>
      <dgm:spPr/>
      <dgm:t>
        <a:bodyPr/>
        <a:lstStyle/>
        <a:p>
          <a:endParaRPr lang="en-US"/>
        </a:p>
      </dgm:t>
    </dgm:pt>
    <dgm:pt modelId="{995A2F88-C659-4A00-8C95-36EEE2FA8CB1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</a:rPr>
            <a:t>a post-screening strategy </a:t>
          </a:r>
          <a:endParaRPr lang="en-US" dirty="0"/>
        </a:p>
      </dgm:t>
    </dgm:pt>
    <dgm:pt modelId="{42AEE3DE-F600-4EDF-AF86-96DB6C77AA71}" type="parTrans" cxnId="{09B1BCCB-E56E-4C28-9D38-5F310E6F17EF}">
      <dgm:prSet/>
      <dgm:spPr/>
      <dgm:t>
        <a:bodyPr/>
        <a:lstStyle/>
        <a:p>
          <a:endParaRPr lang="en-US"/>
        </a:p>
      </dgm:t>
    </dgm:pt>
    <dgm:pt modelId="{CFF0CBCE-FBEA-4F86-B156-71CE3B96E088}" type="sibTrans" cxnId="{09B1BCCB-E56E-4C28-9D38-5F310E6F17EF}">
      <dgm:prSet/>
      <dgm:spPr/>
      <dgm:t>
        <a:bodyPr/>
        <a:lstStyle/>
        <a:p>
          <a:endParaRPr lang="en-US"/>
        </a:p>
      </dgm:t>
    </dgm:pt>
    <dgm:pt modelId="{D9CB7845-E489-4E40-BC4B-3C3D8FB5D561}">
      <dgm:prSet phldrT="[Text]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</a:rPr>
            <a:t>including collection of a second specimen </a:t>
          </a:r>
          <a:r>
            <a:rPr lang="en-US" dirty="0">
              <a:latin typeface="Courier New" panose="02070309020205020404" pitchFamily="49" charset="0"/>
            </a:rPr>
            <a:t>*</a:t>
          </a:r>
          <a:r>
            <a:rPr lang="en-US" dirty="0">
              <a:latin typeface="Times New Roman" panose="02020603050405020304" pitchFamily="18" charset="0"/>
            </a:rPr>
            <a:t>10 to 14 days of age may be considered (1/+00</a:t>
          </a:r>
          <a:endParaRPr lang="en-US" dirty="0"/>
        </a:p>
      </dgm:t>
    </dgm:pt>
    <dgm:pt modelId="{D2F8F291-0223-4BDE-9BA2-120D51C63986}" type="parTrans" cxnId="{81FEC18C-DCB7-44E9-A794-EF13D222F863}">
      <dgm:prSet/>
      <dgm:spPr/>
      <dgm:t>
        <a:bodyPr/>
        <a:lstStyle/>
        <a:p>
          <a:endParaRPr lang="en-US"/>
        </a:p>
      </dgm:t>
    </dgm:pt>
    <dgm:pt modelId="{49E3E4FC-BE6C-4958-BD0A-E2488F098894}" type="sibTrans" cxnId="{81FEC18C-DCB7-44E9-A794-EF13D222F863}">
      <dgm:prSet/>
      <dgm:spPr/>
      <dgm:t>
        <a:bodyPr/>
        <a:lstStyle/>
        <a:p>
          <a:endParaRPr lang="en-US"/>
        </a:p>
      </dgm:t>
    </dgm:pt>
    <dgm:pt modelId="{A61DDE42-C6E1-49F5-BD76-A9650D6B7A8E}">
      <dgm:prSet phldrT="[Text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b="1" dirty="0">
              <a:latin typeface="Times New Roman" panose="02020603050405020304" pitchFamily="18" charset="0"/>
            </a:rPr>
            <a:t>The initial screening in an affected twin may be normal; a second screening in same sex twins should be considered</a:t>
          </a:r>
          <a:endParaRPr lang="en-US" b="1" dirty="0"/>
        </a:p>
      </dgm:t>
    </dgm:pt>
    <dgm:pt modelId="{50F0D2D4-4DCB-49C2-A8B4-04B6C0EB93DC}" type="parTrans" cxnId="{85165FA7-5631-46C5-AA0A-7AEBB550D9F6}">
      <dgm:prSet/>
      <dgm:spPr/>
      <dgm:t>
        <a:bodyPr/>
        <a:lstStyle/>
        <a:p>
          <a:endParaRPr lang="en-US"/>
        </a:p>
      </dgm:t>
    </dgm:pt>
    <dgm:pt modelId="{8F34B404-67CF-4B12-815A-97533D05D276}" type="sibTrans" cxnId="{85165FA7-5631-46C5-AA0A-7AEBB550D9F6}">
      <dgm:prSet/>
      <dgm:spPr/>
      <dgm:t>
        <a:bodyPr/>
        <a:lstStyle/>
        <a:p>
          <a:endParaRPr lang="en-US"/>
        </a:p>
      </dgm:t>
    </dgm:pt>
    <dgm:pt modelId="{9132F9D5-1D77-42ED-A39A-1A6A8836CBDC}">
      <dgm:prSet phldrT="[Text]"/>
      <dgm:spPr>
        <a:solidFill>
          <a:srgbClr val="FFFF00">
            <a:alpha val="90000"/>
          </a:srgbClr>
        </a:solidFill>
      </dgm:spPr>
      <dgm:t>
        <a:bodyPr/>
        <a:lstStyle/>
        <a:p>
          <a:endParaRPr lang="en-US" dirty="0"/>
        </a:p>
      </dgm:t>
    </dgm:pt>
    <dgm:pt modelId="{689A09B1-8AC5-4D00-BA61-7E0328E60B6B}" type="parTrans" cxnId="{52C97A24-7AEE-4D08-8C6A-D78015AD9926}">
      <dgm:prSet/>
      <dgm:spPr/>
      <dgm:t>
        <a:bodyPr/>
        <a:lstStyle/>
        <a:p>
          <a:endParaRPr lang="en-US"/>
        </a:p>
      </dgm:t>
    </dgm:pt>
    <dgm:pt modelId="{00FBC25E-EE19-4233-BCA7-86AF7518D5C8}" type="sibTrans" cxnId="{52C97A24-7AEE-4D08-8C6A-D78015AD9926}">
      <dgm:prSet/>
      <dgm:spPr/>
      <dgm:t>
        <a:bodyPr/>
        <a:lstStyle/>
        <a:p>
          <a:endParaRPr lang="en-US"/>
        </a:p>
      </dgm:t>
    </dgm:pt>
    <dgm:pt modelId="{D36AA826-D5B5-4E46-B23A-810A8F1ADC4A}">
      <dgm:prSet phldrT="[Text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b="1" dirty="0">
              <a:latin typeface="Times New Roman" panose="02020603050405020304" pitchFamily="18" charset="0"/>
            </a:rPr>
            <a:t>Clinical suspicion of hypothyroidism, despite normal TSH </a:t>
          </a:r>
          <a:r>
            <a:rPr lang="en-US" dirty="0">
              <a:latin typeface="Times New Roman" panose="02020603050405020304" pitchFamily="18" charset="0"/>
            </a:rPr>
            <a:t>in TSH-based screening programs, should prompt further evaluation for primary (rare cases of false-negative neonatal screening results) </a:t>
          </a:r>
          <a:endParaRPr lang="en-US" dirty="0"/>
        </a:p>
      </dgm:t>
    </dgm:pt>
    <dgm:pt modelId="{7B0DD7E8-C1F4-4D5E-9BB8-AE2407628B2F}" type="parTrans" cxnId="{5EF99351-3086-4C48-897C-A11BB0B1A3BA}">
      <dgm:prSet/>
      <dgm:spPr/>
      <dgm:t>
        <a:bodyPr/>
        <a:lstStyle/>
        <a:p>
          <a:endParaRPr lang="en-US"/>
        </a:p>
      </dgm:t>
    </dgm:pt>
    <dgm:pt modelId="{0DDA42BA-E044-4F2D-B354-36A0F00918DD}" type="sibTrans" cxnId="{5EF99351-3086-4C48-897C-A11BB0B1A3BA}">
      <dgm:prSet/>
      <dgm:spPr/>
      <dgm:t>
        <a:bodyPr/>
        <a:lstStyle/>
        <a:p>
          <a:endParaRPr lang="en-US"/>
        </a:p>
      </dgm:t>
    </dgm:pt>
    <dgm:pt modelId="{83759B43-5E3C-4146-83EA-D2EA7B7F3D4A}">
      <dgm:prSet phldrT="[Text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</a:rPr>
            <a:t>central CH ,particularly in children with a family history of central</a:t>
          </a:r>
          <a:endParaRPr lang="en-US" dirty="0"/>
        </a:p>
      </dgm:t>
    </dgm:pt>
    <dgm:pt modelId="{AEA09E4C-9670-410F-9750-838716EDF079}" type="parTrans" cxnId="{94781433-6135-4B1A-8780-2E10E9EEE2C4}">
      <dgm:prSet/>
      <dgm:spPr/>
      <dgm:t>
        <a:bodyPr/>
        <a:lstStyle/>
        <a:p>
          <a:endParaRPr lang="en-US"/>
        </a:p>
      </dgm:t>
    </dgm:pt>
    <dgm:pt modelId="{277C357D-A1B4-47A8-88CC-FDE375F710EE}" type="sibTrans" cxnId="{94781433-6135-4B1A-8780-2E10E9EEE2C4}">
      <dgm:prSet/>
      <dgm:spPr/>
      <dgm:t>
        <a:bodyPr/>
        <a:lstStyle/>
        <a:p>
          <a:endParaRPr lang="en-US"/>
        </a:p>
      </dgm:t>
    </dgm:pt>
    <dgm:pt modelId="{7C28E4A6-5789-47D6-A670-12BD3E534943}">
      <dgm:prSet phldrT="[Text]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>
              <a:latin typeface="Times New Roman" panose="02020603050405020304" pitchFamily="18" charset="0"/>
            </a:rPr>
            <a:t>In patients with Down’s syndrome, we recommend measuring TSH at the end of the neonatal period</a:t>
          </a:r>
          <a:r>
            <a:rPr lang="en-US" dirty="0">
              <a:latin typeface="Times New Roman" panose="02020603050405020304" pitchFamily="18" charset="0"/>
            </a:rPr>
            <a:t> (1/++0).</a:t>
          </a:r>
          <a:endParaRPr lang="en-US" dirty="0"/>
        </a:p>
      </dgm:t>
    </dgm:pt>
    <dgm:pt modelId="{41FFFE15-9555-43D4-A2E1-B2FC8747EE17}" type="parTrans" cxnId="{9AC478EE-D464-4624-954B-3A768EE89771}">
      <dgm:prSet/>
      <dgm:spPr/>
      <dgm:t>
        <a:bodyPr/>
        <a:lstStyle/>
        <a:p>
          <a:endParaRPr lang="en-US"/>
        </a:p>
      </dgm:t>
    </dgm:pt>
    <dgm:pt modelId="{4D265DA8-6CDB-4E47-8A25-E66738BDE904}" type="sibTrans" cxnId="{9AC478EE-D464-4624-954B-3A768EE89771}">
      <dgm:prSet/>
      <dgm:spPr/>
      <dgm:t>
        <a:bodyPr/>
        <a:lstStyle/>
        <a:p>
          <a:endParaRPr lang="en-US"/>
        </a:p>
      </dgm:t>
    </dgm:pt>
    <dgm:pt modelId="{2B41F1AD-C17D-479E-A369-0E3B81F57207}">
      <dgm:prSet phldrT="[Text]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>
              <a:latin typeface="Times New Roman" panose="02020603050405020304" pitchFamily="18" charset="0"/>
            </a:rPr>
            <a:t>The nonaffected sibling of twins should be followed up for possible TSH elevation later in life </a:t>
          </a:r>
          <a:r>
            <a:rPr lang="en-US" dirty="0">
              <a:latin typeface="Times New Roman" panose="02020603050405020304" pitchFamily="18" charset="0"/>
            </a:rPr>
            <a:t>(2/+00).</a:t>
          </a:r>
          <a:endParaRPr lang="en-US" dirty="0"/>
        </a:p>
      </dgm:t>
    </dgm:pt>
    <dgm:pt modelId="{3C7BF213-4E46-41DF-82B6-E412DF78CC0C}" type="parTrans" cxnId="{C35F061D-9FF3-4283-AFA3-F1E6965CACE0}">
      <dgm:prSet/>
      <dgm:spPr/>
      <dgm:t>
        <a:bodyPr/>
        <a:lstStyle/>
        <a:p>
          <a:endParaRPr lang="en-US"/>
        </a:p>
      </dgm:t>
    </dgm:pt>
    <dgm:pt modelId="{1783D0DE-5600-440F-A6B1-EA4208F8D2EE}" type="sibTrans" cxnId="{C35F061D-9FF3-4283-AFA3-F1E6965CACE0}">
      <dgm:prSet/>
      <dgm:spPr/>
      <dgm:t>
        <a:bodyPr/>
        <a:lstStyle/>
        <a:p>
          <a:endParaRPr lang="en-US"/>
        </a:p>
      </dgm:t>
    </dgm:pt>
    <dgm:pt modelId="{BC4E954F-003F-41CD-BE4C-3947691AB70A}" type="pres">
      <dgm:prSet presAssocID="{C03715FE-00D8-4FF6-9850-CB11DCB4358A}" presName="Name0" presStyleCnt="0">
        <dgm:presLayoutVars>
          <dgm:dir/>
          <dgm:animLvl val="lvl"/>
          <dgm:resizeHandles val="exact"/>
        </dgm:presLayoutVars>
      </dgm:prSet>
      <dgm:spPr/>
    </dgm:pt>
    <dgm:pt modelId="{5B66CB48-B5A4-4F2B-BDD6-88BD53B171F5}" type="pres">
      <dgm:prSet presAssocID="{5C7FE16D-1B9C-4492-966F-FB7D6EE65187}" presName="composite" presStyleCnt="0"/>
      <dgm:spPr/>
    </dgm:pt>
    <dgm:pt modelId="{A2B0C6AD-FAB4-49E0-9909-35BAD28A187A}" type="pres">
      <dgm:prSet presAssocID="{5C7FE16D-1B9C-4492-966F-FB7D6EE65187}" presName="parTx" presStyleLbl="alignNode1" presStyleIdx="0" presStyleCnt="2" custLinFactNeighborX="-443" custLinFactNeighborY="1618">
        <dgm:presLayoutVars>
          <dgm:chMax val="0"/>
          <dgm:chPref val="0"/>
          <dgm:bulletEnabled val="1"/>
        </dgm:presLayoutVars>
      </dgm:prSet>
      <dgm:spPr/>
    </dgm:pt>
    <dgm:pt modelId="{BA06B470-6D0C-4E0B-85C3-041E1D8DE18D}" type="pres">
      <dgm:prSet presAssocID="{5C7FE16D-1B9C-4492-966F-FB7D6EE65187}" presName="desTx" presStyleLbl="alignAccFollowNode1" presStyleIdx="0" presStyleCnt="2">
        <dgm:presLayoutVars>
          <dgm:bulletEnabled val="1"/>
        </dgm:presLayoutVars>
      </dgm:prSet>
      <dgm:spPr/>
    </dgm:pt>
    <dgm:pt modelId="{910B2042-D1CA-4275-9AC3-2F9FA19B04C4}" type="pres">
      <dgm:prSet presAssocID="{D87AD058-13A0-4D9F-BECC-7B2A08F22962}" presName="space" presStyleCnt="0"/>
      <dgm:spPr/>
    </dgm:pt>
    <dgm:pt modelId="{A1A4F9B6-C76F-4ABA-B4E7-9AE105BD1218}" type="pres">
      <dgm:prSet presAssocID="{995A2F88-C659-4A00-8C95-36EEE2FA8CB1}" presName="composite" presStyleCnt="0"/>
      <dgm:spPr/>
    </dgm:pt>
    <dgm:pt modelId="{C144F10E-EDE3-43CA-B0AC-03BCC9E0F9CC}" type="pres">
      <dgm:prSet presAssocID="{995A2F88-C659-4A00-8C95-36EEE2FA8CB1}" presName="parTx" presStyleLbl="alignNode1" presStyleIdx="1" presStyleCnt="2" custLinFactNeighborY="1616">
        <dgm:presLayoutVars>
          <dgm:chMax val="0"/>
          <dgm:chPref val="0"/>
          <dgm:bulletEnabled val="1"/>
        </dgm:presLayoutVars>
      </dgm:prSet>
      <dgm:spPr/>
    </dgm:pt>
    <dgm:pt modelId="{180F7F08-D0CD-4EB4-8C9D-91C23F6F61C2}" type="pres">
      <dgm:prSet presAssocID="{995A2F88-C659-4A00-8C95-36EEE2FA8CB1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E4BE102-4C20-4B9A-B542-D3D176A4F9FE}" type="presOf" srcId="{D9CB7845-E489-4E40-BC4B-3C3D8FB5D561}" destId="{180F7F08-D0CD-4EB4-8C9D-91C23F6F61C2}" srcOrd="0" destOrd="0" presId="urn:microsoft.com/office/officeart/2005/8/layout/hList1"/>
    <dgm:cxn modelId="{C35F061D-9FF3-4283-AFA3-F1E6965CACE0}" srcId="{995A2F88-C659-4A00-8C95-36EEE2FA8CB1}" destId="{2B41F1AD-C17D-479E-A369-0E3B81F57207}" srcOrd="2" destOrd="0" parTransId="{3C7BF213-4E46-41DF-82B6-E412DF78CC0C}" sibTransId="{1783D0DE-5600-440F-A6B1-EA4208F8D2EE}"/>
    <dgm:cxn modelId="{52C97A24-7AEE-4D08-8C6A-D78015AD9926}" srcId="{5C7FE16D-1B9C-4492-966F-FB7D6EE65187}" destId="{9132F9D5-1D77-42ED-A39A-1A6A8836CBDC}" srcOrd="5" destOrd="0" parTransId="{689A09B1-8AC5-4D00-BA61-7E0328E60B6B}" sibTransId="{00FBC25E-EE19-4233-BCA7-86AF7518D5C8}"/>
    <dgm:cxn modelId="{525D9232-676E-4A82-A263-329E54144D9A}" type="presOf" srcId="{2B41F1AD-C17D-479E-A369-0E3B81F57207}" destId="{180F7F08-D0CD-4EB4-8C9D-91C23F6F61C2}" srcOrd="0" destOrd="2" presId="urn:microsoft.com/office/officeart/2005/8/layout/hList1"/>
    <dgm:cxn modelId="{94781433-6135-4B1A-8780-2E10E9EEE2C4}" srcId="{5C7FE16D-1B9C-4492-966F-FB7D6EE65187}" destId="{83759B43-5E3C-4146-83EA-D2EA7B7F3D4A}" srcOrd="4" destOrd="0" parTransId="{AEA09E4C-9670-410F-9750-838716EDF079}" sibTransId="{277C357D-A1B4-47A8-88CC-FDE375F710EE}"/>
    <dgm:cxn modelId="{99394A40-95A1-47B5-AAC7-06889EB258B5}" type="presOf" srcId="{CD7669C0-3CAB-4D5E-BC6A-C4C134A02BCC}" destId="{BA06B470-6D0C-4E0B-85C3-041E1D8DE18D}" srcOrd="0" destOrd="0" presId="urn:microsoft.com/office/officeart/2005/8/layout/hList1"/>
    <dgm:cxn modelId="{72B17160-A815-4FF9-A5B1-293898106E8C}" type="presOf" srcId="{7C28E4A6-5789-47D6-A670-12BD3E534943}" destId="{180F7F08-D0CD-4EB4-8C9D-91C23F6F61C2}" srcOrd="0" destOrd="1" presId="urn:microsoft.com/office/officeart/2005/8/layout/hList1"/>
    <dgm:cxn modelId="{816B4644-A4FD-4971-A5CB-25C746EA34C5}" srcId="{C03715FE-00D8-4FF6-9850-CB11DCB4358A}" destId="{5C7FE16D-1B9C-4492-966F-FB7D6EE65187}" srcOrd="0" destOrd="0" parTransId="{899D3A45-6EAC-4B2E-A9F5-2D1057A213E6}" sibTransId="{D87AD058-13A0-4D9F-BECC-7B2A08F22962}"/>
    <dgm:cxn modelId="{D2F30B66-20F7-4F3C-BD49-21157C4A1DE9}" type="presOf" srcId="{83759B43-5E3C-4146-83EA-D2EA7B7F3D4A}" destId="{BA06B470-6D0C-4E0B-85C3-041E1D8DE18D}" srcOrd="0" destOrd="4" presId="urn:microsoft.com/office/officeart/2005/8/layout/hList1"/>
    <dgm:cxn modelId="{A97AEE4F-6882-478C-8979-6C0439C793A5}" type="presOf" srcId="{9132F9D5-1D77-42ED-A39A-1A6A8836CBDC}" destId="{BA06B470-6D0C-4E0B-85C3-041E1D8DE18D}" srcOrd="0" destOrd="5" presId="urn:microsoft.com/office/officeart/2005/8/layout/hList1"/>
    <dgm:cxn modelId="{115C6650-E672-44E6-A466-947005B7B349}" type="presOf" srcId="{66018A3E-DB15-449F-82DA-24623739B7DC}" destId="{BA06B470-6D0C-4E0B-85C3-041E1D8DE18D}" srcOrd="0" destOrd="1" presId="urn:microsoft.com/office/officeart/2005/8/layout/hList1"/>
    <dgm:cxn modelId="{5EF99351-3086-4C48-897C-A11BB0B1A3BA}" srcId="{5C7FE16D-1B9C-4492-966F-FB7D6EE65187}" destId="{D36AA826-D5B5-4E46-B23A-810A8F1ADC4A}" srcOrd="3" destOrd="0" parTransId="{7B0DD7E8-C1F4-4D5E-9BB8-AE2407628B2F}" sibTransId="{0DDA42BA-E044-4F2D-B354-36A0F00918DD}"/>
    <dgm:cxn modelId="{2C33847A-702B-4457-A057-A14DFDCB99C1}" type="presOf" srcId="{5C7FE16D-1B9C-4492-966F-FB7D6EE65187}" destId="{A2B0C6AD-FAB4-49E0-9909-35BAD28A187A}" srcOrd="0" destOrd="0" presId="urn:microsoft.com/office/officeart/2005/8/layout/hList1"/>
    <dgm:cxn modelId="{81FEC18C-DCB7-44E9-A794-EF13D222F863}" srcId="{995A2F88-C659-4A00-8C95-36EEE2FA8CB1}" destId="{D9CB7845-E489-4E40-BC4B-3C3D8FB5D561}" srcOrd="0" destOrd="0" parTransId="{D2F8F291-0223-4BDE-9BA2-120D51C63986}" sibTransId="{49E3E4FC-BE6C-4958-BD0A-E2488F098894}"/>
    <dgm:cxn modelId="{BFC8518F-AA2C-413A-A0F5-9A169562B9F2}" type="presOf" srcId="{995A2F88-C659-4A00-8C95-36EEE2FA8CB1}" destId="{C144F10E-EDE3-43CA-B0AC-03BCC9E0F9CC}" srcOrd="0" destOrd="0" presId="urn:microsoft.com/office/officeart/2005/8/layout/hList1"/>
    <dgm:cxn modelId="{592C179E-6429-4D53-84CB-3036F49377C4}" srcId="{5C7FE16D-1B9C-4492-966F-FB7D6EE65187}" destId="{66018A3E-DB15-449F-82DA-24623739B7DC}" srcOrd="1" destOrd="0" parTransId="{0430CFE4-387E-45A9-BA9E-6D6FC6DC42C2}" sibTransId="{F19A8EBF-32DE-4745-AA77-76576B896180}"/>
    <dgm:cxn modelId="{919975A6-B962-4C94-A08E-DC5480A48382}" type="presOf" srcId="{C03715FE-00D8-4FF6-9850-CB11DCB4358A}" destId="{BC4E954F-003F-41CD-BE4C-3947691AB70A}" srcOrd="0" destOrd="0" presId="urn:microsoft.com/office/officeart/2005/8/layout/hList1"/>
    <dgm:cxn modelId="{85165FA7-5631-46C5-AA0A-7AEBB550D9F6}" srcId="{5C7FE16D-1B9C-4492-966F-FB7D6EE65187}" destId="{A61DDE42-C6E1-49F5-BD76-A9650D6B7A8E}" srcOrd="2" destOrd="0" parTransId="{50F0D2D4-4DCB-49C2-A8B4-04B6C0EB93DC}" sibTransId="{8F34B404-67CF-4B12-815A-97533D05D276}"/>
    <dgm:cxn modelId="{FD6EE7BA-EBB0-45F9-BF1E-798026387DE2}" type="presOf" srcId="{A61DDE42-C6E1-49F5-BD76-A9650D6B7A8E}" destId="{BA06B470-6D0C-4E0B-85C3-041E1D8DE18D}" srcOrd="0" destOrd="2" presId="urn:microsoft.com/office/officeart/2005/8/layout/hList1"/>
    <dgm:cxn modelId="{09B1BCCB-E56E-4C28-9D38-5F310E6F17EF}" srcId="{C03715FE-00D8-4FF6-9850-CB11DCB4358A}" destId="{995A2F88-C659-4A00-8C95-36EEE2FA8CB1}" srcOrd="1" destOrd="0" parTransId="{42AEE3DE-F600-4EDF-AF86-96DB6C77AA71}" sibTransId="{CFF0CBCE-FBEA-4F86-B156-71CE3B96E088}"/>
    <dgm:cxn modelId="{98455BD2-9118-48EC-89F9-2699F31041F7}" type="presOf" srcId="{D36AA826-D5B5-4E46-B23A-810A8F1ADC4A}" destId="{BA06B470-6D0C-4E0B-85C3-041E1D8DE18D}" srcOrd="0" destOrd="3" presId="urn:microsoft.com/office/officeart/2005/8/layout/hList1"/>
    <dgm:cxn modelId="{9AC478EE-D464-4624-954B-3A768EE89771}" srcId="{995A2F88-C659-4A00-8C95-36EEE2FA8CB1}" destId="{7C28E4A6-5789-47D6-A670-12BD3E534943}" srcOrd="1" destOrd="0" parTransId="{41FFFE15-9555-43D4-A2E1-B2FC8747EE17}" sibTransId="{4D265DA8-6CDB-4E47-8A25-E66738BDE904}"/>
    <dgm:cxn modelId="{221BE0F0-0869-4833-B7EA-6BABD35BBA7B}" srcId="{5C7FE16D-1B9C-4492-966F-FB7D6EE65187}" destId="{CD7669C0-3CAB-4D5E-BC6A-C4C134A02BCC}" srcOrd="0" destOrd="0" parTransId="{2B620D57-D075-42CD-8763-9A9A637CC2F5}" sibTransId="{1784DA2D-C841-4DE6-8243-029283888B0E}"/>
    <dgm:cxn modelId="{49CEFB2D-876F-476E-AD17-5DF7776C15DD}" type="presParOf" srcId="{BC4E954F-003F-41CD-BE4C-3947691AB70A}" destId="{5B66CB48-B5A4-4F2B-BDD6-88BD53B171F5}" srcOrd="0" destOrd="0" presId="urn:microsoft.com/office/officeart/2005/8/layout/hList1"/>
    <dgm:cxn modelId="{D31EA450-F88E-4CA5-9BD4-67076C368E5E}" type="presParOf" srcId="{5B66CB48-B5A4-4F2B-BDD6-88BD53B171F5}" destId="{A2B0C6AD-FAB4-49E0-9909-35BAD28A187A}" srcOrd="0" destOrd="0" presId="urn:microsoft.com/office/officeart/2005/8/layout/hList1"/>
    <dgm:cxn modelId="{7CE63904-9E22-4D74-9A70-F6B30F48EB07}" type="presParOf" srcId="{5B66CB48-B5A4-4F2B-BDD6-88BD53B171F5}" destId="{BA06B470-6D0C-4E0B-85C3-041E1D8DE18D}" srcOrd="1" destOrd="0" presId="urn:microsoft.com/office/officeart/2005/8/layout/hList1"/>
    <dgm:cxn modelId="{EB0F35E3-1F2E-4F62-AF3F-F7FE652440DB}" type="presParOf" srcId="{BC4E954F-003F-41CD-BE4C-3947691AB70A}" destId="{910B2042-D1CA-4275-9AC3-2F9FA19B04C4}" srcOrd="1" destOrd="0" presId="urn:microsoft.com/office/officeart/2005/8/layout/hList1"/>
    <dgm:cxn modelId="{57BD81CB-4D5B-406C-90CD-550AEBFB695A}" type="presParOf" srcId="{BC4E954F-003F-41CD-BE4C-3947691AB70A}" destId="{A1A4F9B6-C76F-4ABA-B4E7-9AE105BD1218}" srcOrd="2" destOrd="0" presId="urn:microsoft.com/office/officeart/2005/8/layout/hList1"/>
    <dgm:cxn modelId="{CDB0D882-761D-4ACE-9A49-0F065F75CC70}" type="presParOf" srcId="{A1A4F9B6-C76F-4ABA-B4E7-9AE105BD1218}" destId="{C144F10E-EDE3-43CA-B0AC-03BCC9E0F9CC}" srcOrd="0" destOrd="0" presId="urn:microsoft.com/office/officeart/2005/8/layout/hList1"/>
    <dgm:cxn modelId="{E7E12082-0D5C-4BA4-AFC7-D52B8F964764}" type="presParOf" srcId="{A1A4F9B6-C76F-4ABA-B4E7-9AE105BD1218}" destId="{180F7F08-D0CD-4EB4-8C9D-91C23F6F61C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68E9D1-D17B-43B5-A8E8-4C9B659EF25D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A743DA-03BF-4D7F-936A-3769951F7107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1"/>
          <a:r>
            <a:rPr lang="en-US" sz="1100" dirty="0">
              <a:solidFill>
                <a:sysClr val="windowText" lastClr="000000"/>
              </a:solidFill>
            </a:rPr>
            <a:t>T</a:t>
          </a:r>
          <a:r>
            <a:rPr lang="en-US" sz="1100" b="1" dirty="0">
              <a:solidFill>
                <a:sysClr val="windowText" lastClr="000000"/>
              </a:solidFill>
            </a:rPr>
            <a:t>SH</a:t>
          </a:r>
          <a:r>
            <a:rPr lang="fa-IR" sz="1100" b="1" dirty="0">
              <a:solidFill>
                <a:sysClr val="windowText" lastClr="000000"/>
              </a:solidFill>
            </a:rPr>
            <a:t> غیر طبیعی پاشنه 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ED9670B5-8A05-40EC-B440-775BE95221B1}" type="parTrans" cxnId="{6AC58965-71A2-4085-A13C-EB50145A77EF}">
      <dgm:prSet/>
      <dgm:spPr/>
      <dgm:t>
        <a:bodyPr/>
        <a:lstStyle/>
        <a:p>
          <a:endParaRPr lang="en-US" sz="1100"/>
        </a:p>
      </dgm:t>
    </dgm:pt>
    <dgm:pt modelId="{4985EE98-AC66-4ECC-A228-A552C8AD7316}" type="sibTrans" cxnId="{6AC58965-71A2-4085-A13C-EB50145A77EF}">
      <dgm:prSet/>
      <dgm:spPr/>
      <dgm:t>
        <a:bodyPr/>
        <a:lstStyle/>
        <a:p>
          <a:endParaRPr lang="en-US" sz="1100"/>
        </a:p>
      </dgm:t>
    </dgm:pt>
    <dgm:pt modelId="{AED1EC22-4BAB-4EC2-B2FF-673C0027C5A7}" type="asst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1"/>
          <a:r>
            <a:rPr lang="fa-IR" sz="1100" b="1" dirty="0">
              <a:solidFill>
                <a:sysClr val="windowText" lastClr="000000"/>
              </a:solidFill>
            </a:rPr>
            <a:t>اندازه گیری </a:t>
          </a:r>
          <a:r>
            <a:rPr lang="en-US" sz="1100" b="1" dirty="0">
              <a:solidFill>
                <a:sysClr val="windowText" lastClr="000000"/>
              </a:solidFill>
            </a:rPr>
            <a:t>TSH</a:t>
          </a:r>
          <a:r>
            <a:rPr lang="fa-IR" sz="1100" b="1" dirty="0">
              <a:solidFill>
                <a:sysClr val="windowText" lastClr="000000"/>
              </a:solidFill>
            </a:rPr>
            <a:t> و </a:t>
          </a:r>
          <a:r>
            <a:rPr lang="en-US" sz="1100" b="1" dirty="0">
              <a:solidFill>
                <a:sysClr val="windowText" lastClr="000000"/>
              </a:solidFill>
            </a:rPr>
            <a:t>T4 </a:t>
          </a:r>
          <a:r>
            <a:rPr lang="fa-IR" sz="1100" b="1" dirty="0">
              <a:solidFill>
                <a:sysClr val="windowText" lastClr="000000"/>
              </a:solidFill>
            </a:rPr>
            <a:t> و </a:t>
          </a:r>
          <a:r>
            <a:rPr lang="en-US" sz="1100" b="1" dirty="0">
              <a:solidFill>
                <a:sysClr val="windowText" lastClr="000000"/>
              </a:solidFill>
            </a:rPr>
            <a:t>free T4 </a:t>
          </a:r>
          <a:r>
            <a:rPr lang="fa-IR" sz="1100" b="1" dirty="0">
              <a:solidFill>
                <a:sysClr val="windowText" lastClr="000000"/>
              </a:solidFill>
            </a:rPr>
            <a:t> سرم در روز چهارده</a:t>
          </a:r>
          <a:r>
            <a:rPr lang="fa-IR" sz="1100" dirty="0">
              <a:solidFill>
                <a:sysClr val="windowText" lastClr="000000"/>
              </a:solidFill>
            </a:rPr>
            <a:t>م تولد </a:t>
          </a:r>
          <a:endParaRPr lang="en-US" sz="1100" dirty="0">
            <a:solidFill>
              <a:sysClr val="windowText" lastClr="000000"/>
            </a:solidFill>
          </a:endParaRPr>
        </a:p>
      </dgm:t>
    </dgm:pt>
    <dgm:pt modelId="{2D3905F6-8CDC-4F48-AA64-A534E6DDF72B}" type="parTrans" cxnId="{A9B6ABAD-5735-4376-B502-02AE68527B79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34FF1F25-7B9E-474F-AB9F-6918D1EADC79}" type="sibTrans" cxnId="{A9B6ABAD-5735-4376-B502-02AE68527B79}">
      <dgm:prSet/>
      <dgm:spPr/>
      <dgm:t>
        <a:bodyPr/>
        <a:lstStyle/>
        <a:p>
          <a:endParaRPr lang="en-US" sz="1100"/>
        </a:p>
      </dgm:t>
    </dgm:pt>
    <dgm:pt modelId="{08E6C9A8-6459-4F8F-9D61-2FB87AB70D27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1"/>
          <a:r>
            <a:rPr lang="en-US" sz="1100" b="1" dirty="0">
              <a:solidFill>
                <a:sysClr val="windowText" lastClr="000000"/>
              </a:solidFill>
            </a:rPr>
            <a:t>TSH&lt;10 </a:t>
          </a:r>
          <a:r>
            <a:rPr lang="fa-IR" sz="1100" b="1" dirty="0">
              <a:solidFill>
                <a:sysClr val="windowText" lastClr="000000"/>
              </a:solidFill>
            </a:rPr>
            <a:t>سرم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C8E46FD2-7B5C-414E-8EB3-3FF0C6368A2D}" type="parTrans" cxnId="{1D6BA424-12F4-446E-AF8B-0EA01C33E580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426FF732-CC72-4EA4-BB61-63D6CA6E9BCE}" type="sibTrans" cxnId="{1D6BA424-12F4-446E-AF8B-0EA01C33E580}">
      <dgm:prSet/>
      <dgm:spPr/>
      <dgm:t>
        <a:bodyPr/>
        <a:lstStyle/>
        <a:p>
          <a:endParaRPr lang="en-US" sz="1100"/>
        </a:p>
      </dgm:t>
    </dgm:pt>
    <dgm:pt modelId="{B3BE4C59-BE70-43F0-80D5-B8AA4A7FEFDE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1"/>
          <a:r>
            <a:rPr lang="en-US" sz="1100" b="1" dirty="0">
              <a:solidFill>
                <a:sysClr val="windowText" lastClr="000000"/>
              </a:solidFill>
            </a:rPr>
            <a:t>TSH&gt; 20 </a:t>
          </a:r>
          <a:r>
            <a:rPr lang="fa-IR" sz="1100" b="1" dirty="0">
              <a:solidFill>
                <a:sysClr val="windowText" lastClr="000000"/>
              </a:solidFill>
            </a:rPr>
            <a:t> سرم 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6B7AC855-A00C-46C0-8C53-A7A17E18A9DE}" type="parTrans" cxnId="{5AA853DD-8AFD-4793-9B35-2B04334D5374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314DB868-D9AD-45A8-8467-21073EC12D9E}" type="sibTrans" cxnId="{5AA853DD-8AFD-4793-9B35-2B04334D5374}">
      <dgm:prSet/>
      <dgm:spPr/>
      <dgm:t>
        <a:bodyPr/>
        <a:lstStyle/>
        <a:p>
          <a:endParaRPr lang="en-US" sz="1100"/>
        </a:p>
      </dgm:t>
    </dgm:pt>
    <dgm:pt modelId="{C56287D6-F5E2-4377-8882-E7203BE898F5}" type="asst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1"/>
          <a:r>
            <a:rPr lang="fa-IR" sz="1100" b="1" dirty="0">
              <a:solidFill>
                <a:sysClr val="windowText" lastClr="000000"/>
              </a:solidFill>
            </a:rPr>
            <a:t>در هرسنی </a:t>
          </a:r>
          <a:endParaRPr lang="en-US" sz="1100" b="1" dirty="0">
            <a:solidFill>
              <a:sysClr val="windowText" lastClr="000000"/>
            </a:solidFill>
          </a:endParaRPr>
        </a:p>
        <a:p>
          <a:pPr rtl="1"/>
          <a:r>
            <a:rPr lang="en-US" sz="1100" b="1" dirty="0">
              <a:solidFill>
                <a:sysClr val="windowText" lastClr="000000"/>
              </a:solidFill>
            </a:rPr>
            <a:t> TSH  </a:t>
          </a:r>
          <a:r>
            <a:rPr lang="fa-IR" sz="1100" b="1" dirty="0">
              <a:solidFill>
                <a:sysClr val="windowText" lastClr="000000"/>
              </a:solidFill>
            </a:rPr>
            <a:t>بالای 20 درمان 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081C6573-78F7-445F-9346-8E1273A933EE}" type="parTrans" cxnId="{FAB3257D-6237-4637-A3C5-FE5D787227A4}">
      <dgm:prSet/>
      <dgm:spPr>
        <a:ln>
          <a:noFill/>
        </a:ln>
      </dgm:spPr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75E8D22B-2C84-4D35-964F-17B21CB02D9E}" type="sibTrans" cxnId="{FAB3257D-6237-4637-A3C5-FE5D787227A4}">
      <dgm:prSet/>
      <dgm:spPr/>
      <dgm:t>
        <a:bodyPr/>
        <a:lstStyle/>
        <a:p>
          <a:endParaRPr lang="en-US" sz="1100"/>
        </a:p>
      </dgm:t>
    </dgm:pt>
    <dgm:pt modelId="{42F82B03-E799-48B2-BF72-52DFA63A9223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1"/>
          <a:r>
            <a:rPr lang="fa-IR" sz="1100" b="1" dirty="0">
              <a:solidFill>
                <a:sysClr val="windowText" lastClr="000000"/>
              </a:solidFill>
            </a:rPr>
            <a:t>2 هفته بعد </a:t>
          </a:r>
          <a:r>
            <a:rPr lang="en-US" sz="1100" b="1" dirty="0">
              <a:solidFill>
                <a:sysClr val="windowText" lastClr="000000"/>
              </a:solidFill>
            </a:rPr>
            <a:t>TSH</a:t>
          </a:r>
          <a:r>
            <a:rPr lang="fa-IR" sz="1100" b="1" dirty="0">
              <a:solidFill>
                <a:sysClr val="windowText" lastClr="000000"/>
              </a:solidFill>
            </a:rPr>
            <a:t> چک شود 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476758E7-6931-4BD5-B303-064F23316BF1}" type="parTrans" cxnId="{9B3C7D31-2F40-46A9-9C7A-D2844E5A874F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07DD51CC-C127-4C1F-B3F1-0858A1F86311}" type="sibTrans" cxnId="{9B3C7D31-2F40-46A9-9C7A-D2844E5A874F}">
      <dgm:prSet/>
      <dgm:spPr/>
      <dgm:t>
        <a:bodyPr/>
        <a:lstStyle/>
        <a:p>
          <a:endParaRPr lang="en-US" sz="1100"/>
        </a:p>
      </dgm:t>
    </dgm:pt>
    <dgm:pt modelId="{BAEFB2C5-5B02-4EF9-B0FC-2BD1714964BF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a-IR" sz="1100" b="1" dirty="0">
              <a:solidFill>
                <a:sysClr val="windowText" lastClr="000000"/>
              </a:solidFill>
            </a:rPr>
            <a:t>درمان با لووتیروکسین با هر میزان </a:t>
          </a:r>
        </a:p>
        <a:p>
          <a:r>
            <a:rPr lang="en-US" sz="1100" b="1" dirty="0">
              <a:solidFill>
                <a:sysClr val="windowText" lastClr="000000"/>
              </a:solidFill>
            </a:rPr>
            <a:t>TSH</a:t>
          </a:r>
        </a:p>
      </dgm:t>
    </dgm:pt>
    <dgm:pt modelId="{61638F6F-0DC8-49A0-86A1-9E959D39922B}" type="sibTrans" cxnId="{4CC65F2E-5DEE-4393-B146-13EAFCDE4DE7}">
      <dgm:prSet/>
      <dgm:spPr/>
      <dgm:t>
        <a:bodyPr/>
        <a:lstStyle/>
        <a:p>
          <a:endParaRPr lang="en-US" sz="1100"/>
        </a:p>
      </dgm:t>
    </dgm:pt>
    <dgm:pt modelId="{8DBE4A88-4C6D-4CE0-AFB4-9FBE39AB8941}" type="parTrans" cxnId="{4CC65F2E-5DEE-4393-B146-13EAFCDE4DE7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E7676BF5-93ED-4746-9AD4-F704EDE441CB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r" rtl="1"/>
          <a:r>
            <a:rPr lang="fa-IR" sz="1100" b="1" dirty="0">
              <a:solidFill>
                <a:sysClr val="windowText" lastClr="000000"/>
              </a:solidFill>
            </a:rPr>
            <a:t>اگر به همین میزان افزایش یابد  درمان می کنیم ولی اگر نرمال باشد طبق پروتکل کشوری در 6 و 10 فالو شود و تصمیم به درمان می گیریم 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DD3C8484-902E-46B8-9307-30BB474BEEF4}" type="parTrans" cxnId="{E67A6E62-EDAA-4845-86C3-96D7F1043211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4AD7258C-AFEA-433B-BF09-284384291B01}" type="sibTrans" cxnId="{E67A6E62-EDAA-4845-86C3-96D7F1043211}">
      <dgm:prSet/>
      <dgm:spPr/>
      <dgm:t>
        <a:bodyPr/>
        <a:lstStyle/>
        <a:p>
          <a:endParaRPr lang="en-US" sz="1100"/>
        </a:p>
      </dgm:t>
    </dgm:pt>
    <dgm:pt modelId="{F8DFA830-8129-488A-B82A-474A95B5F4B5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1"/>
          <a:r>
            <a:rPr lang="fa-IR" sz="1100" b="1" dirty="0">
              <a:solidFill>
                <a:sysClr val="windowText" lastClr="000000"/>
              </a:solidFill>
            </a:rPr>
            <a:t>اگر </a:t>
          </a:r>
          <a:r>
            <a:rPr lang="en-US" sz="1100" b="1" dirty="0">
              <a:solidFill>
                <a:sysClr val="windowText" lastClr="000000"/>
              </a:solidFill>
            </a:rPr>
            <a:t>Free T4 </a:t>
          </a:r>
          <a:r>
            <a:rPr lang="fa-IR" sz="1100" b="1" dirty="0">
              <a:solidFill>
                <a:sysClr val="windowText" lastClr="000000"/>
              </a:solidFill>
            </a:rPr>
            <a:t> یا </a:t>
          </a:r>
          <a:r>
            <a:rPr lang="en-US" sz="1100" b="1" dirty="0">
              <a:solidFill>
                <a:sysClr val="windowText" lastClr="000000"/>
              </a:solidFill>
            </a:rPr>
            <a:t>T4 </a:t>
          </a:r>
          <a:r>
            <a:rPr lang="fa-IR" sz="1100" b="1" dirty="0">
              <a:solidFill>
                <a:sysClr val="windowText" lastClr="000000"/>
              </a:solidFill>
            </a:rPr>
            <a:t> پایین باشد 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4C670629-E901-4673-A5DB-DE5279382F98}" type="parTrans" cxnId="{6BFA8C69-BFB3-47CB-898C-5347A01BA28A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9CD485B0-D419-4B52-8689-2603477F94D1}" type="sibTrans" cxnId="{6BFA8C69-BFB3-47CB-898C-5347A01BA28A}">
      <dgm:prSet/>
      <dgm:spPr/>
      <dgm:t>
        <a:bodyPr/>
        <a:lstStyle/>
        <a:p>
          <a:endParaRPr lang="en-US" sz="1100"/>
        </a:p>
      </dgm:t>
    </dgm:pt>
    <dgm:pt modelId="{F361991F-AB23-4D12-953F-CFD55A3C2C9C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a-IR" sz="1100" dirty="0">
              <a:solidFill>
                <a:sysClr val="windowText" lastClr="000000"/>
              </a:solidFill>
            </a:rPr>
            <a:t>د</a:t>
          </a:r>
          <a:r>
            <a:rPr lang="fa-IR" sz="1100" b="1" dirty="0">
              <a:solidFill>
                <a:sysClr val="windowText" lastClr="000000"/>
              </a:solidFill>
            </a:rPr>
            <a:t>رمان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CE0A6D5F-9413-4B87-8652-E176EA217F2B}" type="parTrans" cxnId="{79AC3E59-DC4C-467D-BB26-83BFFA017B52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6751B40A-475F-4A6B-A7FF-0BA50D653C4D}" type="sibTrans" cxnId="{79AC3E59-DC4C-467D-BB26-83BFFA017B52}">
      <dgm:prSet/>
      <dgm:spPr/>
      <dgm:t>
        <a:bodyPr/>
        <a:lstStyle/>
        <a:p>
          <a:endParaRPr lang="en-US" sz="1100"/>
        </a:p>
      </dgm:t>
    </dgm:pt>
    <dgm:pt modelId="{47F2ED5E-6B83-4FBB-9386-7C3110DB7925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1"/>
          <a:r>
            <a:rPr lang="en-US" sz="1100" b="1" dirty="0">
              <a:solidFill>
                <a:sysClr val="windowText" lastClr="000000"/>
              </a:solidFill>
            </a:rPr>
            <a:t>T4</a:t>
          </a:r>
          <a:r>
            <a:rPr lang="fa-IR" sz="1100" b="1" dirty="0">
              <a:solidFill>
                <a:sysClr val="windowText" lastClr="000000"/>
              </a:solidFill>
            </a:rPr>
            <a:t> یا </a:t>
          </a:r>
          <a:r>
            <a:rPr lang="en-US" sz="1100" b="1" dirty="0">
              <a:solidFill>
                <a:sysClr val="windowText" lastClr="000000"/>
              </a:solidFill>
            </a:rPr>
            <a:t>FREE T4 </a:t>
          </a:r>
          <a:r>
            <a:rPr lang="fa-IR" sz="1100" b="1" dirty="0">
              <a:solidFill>
                <a:sysClr val="windowText" lastClr="000000"/>
              </a:solidFill>
            </a:rPr>
            <a:t> پایین  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F4CEC6B3-9D98-484A-8EC5-A078FBA2A2FD}" type="parTrans" cxnId="{A814857E-6558-4116-94E9-9C24A8E568C5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050BDC9D-5929-4C26-B3EE-46F57D650461}" type="sibTrans" cxnId="{A814857E-6558-4116-94E9-9C24A8E568C5}">
      <dgm:prSet/>
      <dgm:spPr/>
      <dgm:t>
        <a:bodyPr/>
        <a:lstStyle/>
        <a:p>
          <a:endParaRPr lang="en-US" sz="1100"/>
        </a:p>
      </dgm:t>
    </dgm:pt>
    <dgm:pt modelId="{5ECF964D-2BD0-4352-8D29-7AD0A94818A5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1"/>
          <a:r>
            <a:rPr lang="en-US" sz="1100" b="1" dirty="0">
              <a:solidFill>
                <a:sysClr val="windowText" lastClr="000000"/>
              </a:solidFill>
            </a:rPr>
            <a:t>2 </a:t>
          </a:r>
          <a:r>
            <a:rPr lang="fa-IR" sz="1100" b="1" dirty="0">
              <a:solidFill>
                <a:sysClr val="windowText" lastClr="000000"/>
              </a:solidFill>
            </a:rPr>
            <a:t>هفته بعد مجددا چک شود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88DEA8E7-6385-4CA7-952C-F2A1F5551D76}" type="parTrans" cxnId="{68CCCCE8-9CFB-49B1-B784-C85E69342AA5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FE4E0051-91DD-4C83-912D-A0E7C6BD1631}" type="sibTrans" cxnId="{68CCCCE8-9CFB-49B1-B784-C85E69342AA5}">
      <dgm:prSet/>
      <dgm:spPr/>
      <dgm:t>
        <a:bodyPr/>
        <a:lstStyle/>
        <a:p>
          <a:endParaRPr lang="en-US" sz="1100"/>
        </a:p>
      </dgm:t>
    </dgm:pt>
    <dgm:pt modelId="{6E51AC7F-EBD3-403A-944B-5689223AE384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1"/>
          <a:r>
            <a:rPr lang="fa-IR" sz="1100" b="1" dirty="0">
              <a:solidFill>
                <a:sysClr val="windowText" lastClr="000000"/>
              </a:solidFill>
            </a:rPr>
            <a:t>اگر </a:t>
          </a:r>
          <a:r>
            <a:rPr lang="en-US" sz="1100" b="1" dirty="0">
              <a:solidFill>
                <a:sysClr val="windowText" lastClr="000000"/>
              </a:solidFill>
            </a:rPr>
            <a:t>TSH </a:t>
          </a:r>
          <a:r>
            <a:rPr lang="fa-IR" sz="1100" b="1" dirty="0">
              <a:solidFill>
                <a:sysClr val="windowText" lastClr="000000"/>
              </a:solidFill>
            </a:rPr>
            <a:t> بالا و مساوی  10 باشد و </a:t>
          </a:r>
          <a:r>
            <a:rPr lang="en-US" sz="1100" b="1" dirty="0">
              <a:solidFill>
                <a:sysClr val="windowText" lastClr="000000"/>
              </a:solidFill>
            </a:rPr>
            <a:t>FREE T4 </a:t>
          </a:r>
          <a:r>
            <a:rPr lang="fa-IR" sz="1100" b="1" dirty="0">
              <a:solidFill>
                <a:sysClr val="windowText" lastClr="000000"/>
              </a:solidFill>
            </a:rPr>
            <a:t> پایین باشد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A1EAEB82-E49D-41C0-A89C-9782FFBB8140}" type="parTrans" cxnId="{FE11CFB5-B852-4E10-A49A-39A8110949E7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1C4022DE-96A3-406C-AF98-EDF2F4BB6818}" type="sibTrans" cxnId="{FE11CFB5-B852-4E10-A49A-39A8110949E7}">
      <dgm:prSet/>
      <dgm:spPr/>
      <dgm:t>
        <a:bodyPr/>
        <a:lstStyle/>
        <a:p>
          <a:endParaRPr lang="en-US" sz="1100"/>
        </a:p>
      </dgm:t>
    </dgm:pt>
    <dgm:pt modelId="{806F7600-C390-4100-A3D7-E40B043942B9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1"/>
          <a:r>
            <a:rPr lang="fa-IR" sz="1100" b="1" dirty="0">
              <a:solidFill>
                <a:sysClr val="windowText" lastClr="000000"/>
              </a:solidFill>
            </a:rPr>
            <a:t>اگر </a:t>
          </a:r>
          <a:r>
            <a:rPr lang="en-US" sz="1100" b="1" dirty="0">
              <a:solidFill>
                <a:sysClr val="windowText" lastClr="000000"/>
              </a:solidFill>
            </a:rPr>
            <a:t>TSH </a:t>
          </a:r>
          <a:r>
            <a:rPr lang="fa-IR" sz="1100" b="1" dirty="0">
              <a:solidFill>
                <a:sysClr val="windowText" lastClr="000000"/>
              </a:solidFill>
            </a:rPr>
            <a:t> پایین 10 باشد و </a:t>
          </a:r>
          <a:r>
            <a:rPr lang="en-US" sz="1100" b="1" dirty="0">
              <a:solidFill>
                <a:sysClr val="windowText" lastClr="000000"/>
              </a:solidFill>
            </a:rPr>
            <a:t>FREE T4 </a:t>
          </a:r>
          <a:r>
            <a:rPr lang="fa-IR" sz="1100" b="1" dirty="0">
              <a:solidFill>
                <a:sysClr val="windowText" lastClr="000000"/>
              </a:solidFill>
            </a:rPr>
            <a:t> پایین باشد 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84633C96-480B-40DF-BAD7-BE271902BD1E}" type="parTrans" cxnId="{39F0B8E7-D1A7-4FE2-ACAF-C06481631D2E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7E75542F-30A9-4B42-94B7-2B071119304E}" type="sibTrans" cxnId="{39F0B8E7-D1A7-4FE2-ACAF-C06481631D2E}">
      <dgm:prSet/>
      <dgm:spPr/>
      <dgm:t>
        <a:bodyPr/>
        <a:lstStyle/>
        <a:p>
          <a:endParaRPr lang="en-US" sz="1100"/>
        </a:p>
      </dgm:t>
    </dgm:pt>
    <dgm:pt modelId="{B32BD422-4C64-4EC8-98E3-EC5389C8A5FC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a-IR" sz="1100" dirty="0">
              <a:solidFill>
                <a:sysClr val="windowText" lastClr="000000"/>
              </a:solidFill>
            </a:rPr>
            <a:t>د</a:t>
          </a:r>
          <a:r>
            <a:rPr lang="fa-IR" sz="1100" b="1" dirty="0">
              <a:solidFill>
                <a:sysClr val="windowText" lastClr="000000"/>
              </a:solidFill>
            </a:rPr>
            <a:t>رمان 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470A4A7B-D2CD-4233-895E-FB58102C398D}" type="parTrans" cxnId="{72E10490-213B-4670-B043-B1E93A7F026A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7043B3E9-BB6B-40C8-BD50-07FCF8A5029B}" type="sibTrans" cxnId="{72E10490-213B-4670-B043-B1E93A7F026A}">
      <dgm:prSet/>
      <dgm:spPr/>
      <dgm:t>
        <a:bodyPr/>
        <a:lstStyle/>
        <a:p>
          <a:endParaRPr lang="en-US" sz="1100"/>
        </a:p>
      </dgm:t>
    </dgm:pt>
    <dgm:pt modelId="{6BD63649-7BA1-4743-A313-FFF9B7192B4A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a-IR" sz="1100" b="1" dirty="0">
              <a:solidFill>
                <a:sysClr val="windowText" lastClr="000000"/>
              </a:solidFill>
            </a:rPr>
            <a:t>با شک به سنترال هایپوتیروییدیسم ارجاع به متخصص غدد کودکان 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4223DDEE-7605-41FE-A938-45D194C0D1CF}" type="parTrans" cxnId="{843939B5-8D54-49BA-A911-5F52E885375D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072D9325-2BD3-433F-8D9D-74F94B851870}" type="sibTrans" cxnId="{843939B5-8D54-49BA-A911-5F52E885375D}">
      <dgm:prSet/>
      <dgm:spPr/>
      <dgm:t>
        <a:bodyPr/>
        <a:lstStyle/>
        <a:p>
          <a:endParaRPr lang="en-US" sz="1100"/>
        </a:p>
      </dgm:t>
    </dgm:pt>
    <dgm:pt modelId="{07A03BAD-3097-4980-B404-3EB5A95242BC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1"/>
          <a:r>
            <a:rPr lang="en-US" sz="1100" b="1" dirty="0">
              <a:solidFill>
                <a:sysClr val="windowText" lastClr="000000"/>
              </a:solidFill>
            </a:rPr>
            <a:t>T4</a:t>
          </a:r>
          <a:r>
            <a:rPr lang="fa-IR" sz="1100" b="1" dirty="0">
              <a:solidFill>
                <a:sysClr val="windowText" lastClr="000000"/>
              </a:solidFill>
            </a:rPr>
            <a:t> نرمال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F99FEC60-A221-489F-95D0-C9A3A8C0533C}" type="parTrans" cxnId="{B1226103-271F-4823-9CDE-0750E164A161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D733D776-AC73-4D04-B1F1-4A702ABA42F1}" type="sibTrans" cxnId="{B1226103-271F-4823-9CDE-0750E164A161}">
      <dgm:prSet/>
      <dgm:spPr/>
      <dgm:t>
        <a:bodyPr/>
        <a:lstStyle/>
        <a:p>
          <a:endParaRPr lang="en-US" sz="1100"/>
        </a:p>
      </dgm:t>
    </dgm:pt>
    <dgm:pt modelId="{AB389C12-791D-4E72-8A49-7FA979CD82C0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a-IR" sz="1100" b="1" dirty="0">
              <a:solidFill>
                <a:sysClr val="windowText" lastClr="000000"/>
              </a:solidFill>
            </a:rPr>
            <a:t>هفته 4 و 6 و 10 مجددا چک کنیم 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33F5EE61-1249-469C-88E7-783CAEF7AB2C}" type="parTrans" cxnId="{2F7E9668-228C-48D8-A71E-22998F5C297D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4481FDE0-40CC-42BE-AB2F-E03343A05950}" type="sibTrans" cxnId="{2F7E9668-228C-48D8-A71E-22998F5C297D}">
      <dgm:prSet/>
      <dgm:spPr/>
      <dgm:t>
        <a:bodyPr/>
        <a:lstStyle/>
        <a:p>
          <a:endParaRPr lang="en-US" sz="1100"/>
        </a:p>
      </dgm:t>
    </dgm:pt>
    <dgm:pt modelId="{C18AB63E-C16A-4B54-B634-05E761D7344E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a-IR" sz="1100" dirty="0">
              <a:solidFill>
                <a:sysClr val="windowText" lastClr="000000"/>
              </a:solidFill>
            </a:rPr>
            <a:t>ا</a:t>
          </a:r>
          <a:r>
            <a:rPr lang="fa-IR" sz="1100" b="1" dirty="0">
              <a:solidFill>
                <a:sysClr val="windowText" lastClr="000000"/>
              </a:solidFill>
            </a:rPr>
            <a:t>گر در هر مرحله</a:t>
          </a:r>
          <a:r>
            <a:rPr lang="fa-IR" sz="1100" dirty="0">
              <a:solidFill>
                <a:sysClr val="windowText" lastClr="000000"/>
              </a:solidFill>
            </a:rPr>
            <a:t> </a:t>
          </a:r>
        </a:p>
        <a:p>
          <a:r>
            <a:rPr lang="en-US" sz="1100" b="1" dirty="0">
              <a:solidFill>
                <a:sysClr val="windowText" lastClr="000000"/>
              </a:solidFill>
            </a:rPr>
            <a:t>6&lt;TSH&lt;10</a:t>
          </a:r>
        </a:p>
      </dgm:t>
    </dgm:pt>
    <dgm:pt modelId="{2DFE845B-8D14-499C-8B2C-87842946CB84}" type="parTrans" cxnId="{D9AB1079-BD38-4AAC-9721-375DDA876E41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05929967-9339-40B9-A231-672C58E3AEDC}" type="sibTrans" cxnId="{D9AB1079-BD38-4AAC-9721-375DDA876E41}">
      <dgm:prSet/>
      <dgm:spPr/>
      <dgm:t>
        <a:bodyPr/>
        <a:lstStyle/>
        <a:p>
          <a:endParaRPr lang="en-US" sz="1100"/>
        </a:p>
      </dgm:t>
    </dgm:pt>
    <dgm:pt modelId="{17FA639E-C18B-45A6-A796-0D0BA52A8CFB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1"/>
          <a:r>
            <a:rPr lang="en-US" sz="1100" b="1" dirty="0">
              <a:solidFill>
                <a:sysClr val="windowText" lastClr="000000"/>
              </a:solidFill>
            </a:rPr>
            <a:t>Free T4</a:t>
          </a:r>
          <a:r>
            <a:rPr lang="fa-IR" sz="1100" b="1" dirty="0">
              <a:solidFill>
                <a:sysClr val="windowText" lastClr="000000"/>
              </a:solidFill>
            </a:rPr>
            <a:t> یا </a:t>
          </a:r>
          <a:r>
            <a:rPr lang="en-US" sz="1100" b="1" dirty="0">
              <a:solidFill>
                <a:sysClr val="windowText" lastClr="000000"/>
              </a:solidFill>
            </a:rPr>
            <a:t>T4</a:t>
          </a:r>
          <a:r>
            <a:rPr lang="fa-IR" sz="1100" b="1" dirty="0">
              <a:solidFill>
                <a:sysClr val="windowText" lastClr="000000"/>
              </a:solidFill>
            </a:rPr>
            <a:t> نرمال 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53A1293B-046A-47F4-82BC-CE1271BCFB3A}" type="sibTrans" cxnId="{D958357E-4FAB-4164-8D20-2E575CB351B1}">
      <dgm:prSet/>
      <dgm:spPr/>
      <dgm:t>
        <a:bodyPr/>
        <a:lstStyle/>
        <a:p>
          <a:endParaRPr lang="en-US" sz="1100"/>
        </a:p>
      </dgm:t>
    </dgm:pt>
    <dgm:pt modelId="{12701F0B-18DF-440C-A961-3AF9DC8F734E}" type="parTrans" cxnId="{D958357E-4FAB-4164-8D20-2E575CB351B1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A15C4EE3-3319-4592-8E4B-AC61D3072737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a-IR" sz="1100" dirty="0">
              <a:solidFill>
                <a:sysClr val="windowText" lastClr="000000"/>
              </a:solidFill>
            </a:rPr>
            <a:t> سرم</a:t>
          </a:r>
          <a:r>
            <a:rPr lang="en-US" sz="1100" b="1" dirty="0">
              <a:solidFill>
                <a:sysClr val="windowText" lastClr="000000"/>
              </a:solidFill>
            </a:rPr>
            <a:t>10&lt;TSH&lt;20</a:t>
          </a:r>
        </a:p>
      </dgm:t>
    </dgm:pt>
    <dgm:pt modelId="{29365BB0-CBF1-47B1-B1C1-C67C46E678F1}" type="sibTrans" cxnId="{4DB475FF-6231-4B3D-BE12-F105D15BD39C}">
      <dgm:prSet/>
      <dgm:spPr/>
      <dgm:t>
        <a:bodyPr/>
        <a:lstStyle/>
        <a:p>
          <a:endParaRPr lang="en-US" sz="1100"/>
        </a:p>
      </dgm:t>
    </dgm:pt>
    <dgm:pt modelId="{2753D3E8-BA35-43CD-BF41-C2B5B41C3540}" type="parTrans" cxnId="{4DB475FF-6231-4B3D-BE12-F105D15BD39C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AC5A265A-A1B4-4272-AE17-6C686BC34323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1"/>
          <a:r>
            <a:rPr lang="en-US" sz="1100" b="1" dirty="0">
              <a:solidFill>
                <a:sysClr val="windowText" lastClr="000000"/>
              </a:solidFill>
            </a:rPr>
            <a:t>T4 </a:t>
          </a:r>
          <a:r>
            <a:rPr lang="fa-IR" sz="1100" b="1" dirty="0">
              <a:solidFill>
                <a:sysClr val="windowText" lastClr="000000"/>
              </a:solidFill>
            </a:rPr>
            <a:t> نرمال و </a:t>
          </a:r>
          <a:r>
            <a:rPr lang="en-US" sz="1100" b="1" dirty="0">
              <a:solidFill>
                <a:sysClr val="windowText" lastClr="000000"/>
              </a:solidFill>
            </a:rPr>
            <a:t> TSH&lt;6</a:t>
          </a:r>
        </a:p>
      </dgm:t>
    </dgm:pt>
    <dgm:pt modelId="{73AFD3D7-80DD-4D0B-8874-BBDC6D10B86B}" type="parTrans" cxnId="{9C619CE4-894C-4AD6-9191-0940199969CA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75B9DD30-6C02-4DCB-B925-B0920980EC0E}" type="sibTrans" cxnId="{9C619CE4-894C-4AD6-9191-0940199969CA}">
      <dgm:prSet/>
      <dgm:spPr/>
      <dgm:t>
        <a:bodyPr/>
        <a:lstStyle/>
        <a:p>
          <a:endParaRPr lang="en-US" sz="1100"/>
        </a:p>
      </dgm:t>
    </dgm:pt>
    <dgm:pt modelId="{F07916FF-2901-4416-B580-616CB8F557E5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a-IR" sz="1100" dirty="0">
              <a:solidFill>
                <a:sysClr val="windowText" lastClr="000000"/>
              </a:solidFill>
            </a:rPr>
            <a:t>پ</a:t>
          </a:r>
          <a:r>
            <a:rPr lang="fa-IR" sz="1100" b="1" dirty="0">
              <a:solidFill>
                <a:sysClr val="windowText" lastClr="000000"/>
              </a:solidFill>
            </a:rPr>
            <a:t>یگیری</a:t>
          </a:r>
        </a:p>
      </dgm:t>
    </dgm:pt>
    <dgm:pt modelId="{AB0C90DA-21C1-4749-85EB-174C65485068}" type="parTrans" cxnId="{9BF99C92-A3DC-42F1-B905-9BC088F9871D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574A7505-DB26-449E-94C9-A215A2701DEA}" type="sibTrans" cxnId="{9BF99C92-A3DC-42F1-B905-9BC088F9871D}">
      <dgm:prSet/>
      <dgm:spPr/>
      <dgm:t>
        <a:bodyPr/>
        <a:lstStyle/>
        <a:p>
          <a:endParaRPr lang="en-US" sz="1100"/>
        </a:p>
      </dgm:t>
    </dgm:pt>
    <dgm:pt modelId="{26F4DE97-0022-49EA-8BBC-A51C57C25EE9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a-IR" sz="1100" b="1" dirty="0">
              <a:solidFill>
                <a:sysClr val="windowText" lastClr="000000"/>
              </a:solidFill>
            </a:rPr>
            <a:t>ارجاع متخصص غدد</a:t>
          </a:r>
          <a:endParaRPr lang="en-US" sz="1100" b="1" dirty="0">
            <a:solidFill>
              <a:sysClr val="windowText" lastClr="000000"/>
            </a:solidFill>
          </a:endParaRPr>
        </a:p>
      </dgm:t>
    </dgm:pt>
    <dgm:pt modelId="{C014FE6B-1CE6-4E53-952C-59B26A92D5F0}" type="sibTrans" cxnId="{5BB0A216-DE72-44EA-B40E-12C5F4EB27E4}">
      <dgm:prSet/>
      <dgm:spPr/>
      <dgm:t>
        <a:bodyPr/>
        <a:lstStyle/>
        <a:p>
          <a:endParaRPr lang="en-US" sz="1100"/>
        </a:p>
      </dgm:t>
    </dgm:pt>
    <dgm:pt modelId="{CD2AC7AA-EF5D-4208-AF9D-95C5C9B1698A}" type="parTrans" cxnId="{5BB0A216-DE72-44EA-B40E-12C5F4EB27E4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7D8D5C7F-7058-490F-9970-EC9E9140E1A4}" type="pres">
      <dgm:prSet presAssocID="{0F68E9D1-D17B-43B5-A8E8-4C9B659EF25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5059612-4743-40AF-BDB1-6C1D3E24A09B}" type="pres">
      <dgm:prSet presAssocID="{C8A743DA-03BF-4D7F-936A-3769951F7107}" presName="hierRoot1" presStyleCnt="0">
        <dgm:presLayoutVars>
          <dgm:hierBranch val="init"/>
        </dgm:presLayoutVars>
      </dgm:prSet>
      <dgm:spPr/>
    </dgm:pt>
    <dgm:pt modelId="{966E567C-5DD6-4748-A480-4DF2AB341C9A}" type="pres">
      <dgm:prSet presAssocID="{C8A743DA-03BF-4D7F-936A-3769951F7107}" presName="rootComposite1" presStyleCnt="0"/>
      <dgm:spPr/>
    </dgm:pt>
    <dgm:pt modelId="{84E6166E-64D2-4A2F-B033-C261572DC34A}" type="pres">
      <dgm:prSet presAssocID="{C8A743DA-03BF-4D7F-936A-3769951F7107}" presName="rootText1" presStyleLbl="node0" presStyleIdx="0" presStyleCnt="1" custScaleX="139573">
        <dgm:presLayoutVars>
          <dgm:chPref val="3"/>
        </dgm:presLayoutVars>
      </dgm:prSet>
      <dgm:spPr/>
    </dgm:pt>
    <dgm:pt modelId="{6B7C8B6F-B0B2-459F-B1E0-81956E8DF6D2}" type="pres">
      <dgm:prSet presAssocID="{C8A743DA-03BF-4D7F-936A-3769951F7107}" presName="rootConnector1" presStyleLbl="node1" presStyleIdx="0" presStyleCnt="0"/>
      <dgm:spPr/>
    </dgm:pt>
    <dgm:pt modelId="{15740275-C275-4DB3-BD52-970CF47F4C43}" type="pres">
      <dgm:prSet presAssocID="{C8A743DA-03BF-4D7F-936A-3769951F7107}" presName="hierChild2" presStyleCnt="0"/>
      <dgm:spPr/>
    </dgm:pt>
    <dgm:pt modelId="{E0A1D94D-825A-46EF-B898-C8851E693629}" type="pres">
      <dgm:prSet presAssocID="{C8E46FD2-7B5C-414E-8EB3-3FF0C6368A2D}" presName="Name37" presStyleLbl="parChTrans1D2" presStyleIdx="0" presStyleCnt="5"/>
      <dgm:spPr/>
    </dgm:pt>
    <dgm:pt modelId="{FC27794E-84B2-4544-AD79-827B7611BA86}" type="pres">
      <dgm:prSet presAssocID="{08E6C9A8-6459-4F8F-9D61-2FB87AB70D27}" presName="hierRoot2" presStyleCnt="0">
        <dgm:presLayoutVars>
          <dgm:hierBranch val="init"/>
        </dgm:presLayoutVars>
      </dgm:prSet>
      <dgm:spPr/>
    </dgm:pt>
    <dgm:pt modelId="{A5824B64-26F5-4C48-836E-C5993A98B485}" type="pres">
      <dgm:prSet presAssocID="{08E6C9A8-6459-4F8F-9D61-2FB87AB70D27}" presName="rootComposite" presStyleCnt="0"/>
      <dgm:spPr/>
    </dgm:pt>
    <dgm:pt modelId="{5A60C2EC-5491-42C5-AAC6-633777EFB384}" type="pres">
      <dgm:prSet presAssocID="{08E6C9A8-6459-4F8F-9D61-2FB87AB70D27}" presName="rootText" presStyleLbl="node2" presStyleIdx="0" presStyleCnt="3" custLinFactNeighborX="84440">
        <dgm:presLayoutVars>
          <dgm:chPref val="3"/>
        </dgm:presLayoutVars>
      </dgm:prSet>
      <dgm:spPr/>
    </dgm:pt>
    <dgm:pt modelId="{B36182D1-FC62-444F-8B36-283C4465B61E}" type="pres">
      <dgm:prSet presAssocID="{08E6C9A8-6459-4F8F-9D61-2FB87AB70D27}" presName="rootConnector" presStyleLbl="node2" presStyleIdx="0" presStyleCnt="3"/>
      <dgm:spPr/>
    </dgm:pt>
    <dgm:pt modelId="{89860B78-FBB7-41A8-9922-AE303CB0BAF3}" type="pres">
      <dgm:prSet presAssocID="{08E6C9A8-6459-4F8F-9D61-2FB87AB70D27}" presName="hierChild4" presStyleCnt="0"/>
      <dgm:spPr/>
    </dgm:pt>
    <dgm:pt modelId="{52DEA8DA-E17C-421D-8125-521426AF4B51}" type="pres">
      <dgm:prSet presAssocID="{F4CEC6B3-9D98-484A-8EC5-A078FBA2A2FD}" presName="Name37" presStyleLbl="parChTrans1D3" presStyleIdx="0" presStyleCnt="5"/>
      <dgm:spPr/>
    </dgm:pt>
    <dgm:pt modelId="{D883EEA7-8231-4904-B057-E7C782EAE029}" type="pres">
      <dgm:prSet presAssocID="{47F2ED5E-6B83-4FBB-9386-7C3110DB7925}" presName="hierRoot2" presStyleCnt="0">
        <dgm:presLayoutVars>
          <dgm:hierBranch val="init"/>
        </dgm:presLayoutVars>
      </dgm:prSet>
      <dgm:spPr/>
    </dgm:pt>
    <dgm:pt modelId="{8FC1BE8D-736F-4E27-A83E-C63A47B1E0BC}" type="pres">
      <dgm:prSet presAssocID="{47F2ED5E-6B83-4FBB-9386-7C3110DB7925}" presName="rootComposite" presStyleCnt="0"/>
      <dgm:spPr/>
    </dgm:pt>
    <dgm:pt modelId="{8A5F287D-3EC9-4B17-AEA6-AA1FA77BCA2A}" type="pres">
      <dgm:prSet presAssocID="{47F2ED5E-6B83-4FBB-9386-7C3110DB7925}" presName="rootText" presStyleLbl="node3" presStyleIdx="0" presStyleCnt="5" custLinFactX="100000" custLinFactNeighborX="165801" custLinFactNeighborY="-5539">
        <dgm:presLayoutVars>
          <dgm:chPref val="3"/>
        </dgm:presLayoutVars>
      </dgm:prSet>
      <dgm:spPr/>
    </dgm:pt>
    <dgm:pt modelId="{58934DD4-0CC6-4D4F-BEA0-3FAA4F3B7A3B}" type="pres">
      <dgm:prSet presAssocID="{47F2ED5E-6B83-4FBB-9386-7C3110DB7925}" presName="rootConnector" presStyleLbl="node3" presStyleIdx="0" presStyleCnt="5"/>
      <dgm:spPr/>
    </dgm:pt>
    <dgm:pt modelId="{F0566132-92A8-48A0-B423-7F3F2C253F77}" type="pres">
      <dgm:prSet presAssocID="{47F2ED5E-6B83-4FBB-9386-7C3110DB7925}" presName="hierChild4" presStyleCnt="0"/>
      <dgm:spPr/>
    </dgm:pt>
    <dgm:pt modelId="{0219957B-9C50-45CB-A9D5-E9BE5E553B4A}" type="pres">
      <dgm:prSet presAssocID="{88DEA8E7-6385-4CA7-952C-F2A1F5551D76}" presName="Name37" presStyleLbl="parChTrans1D4" presStyleIdx="0" presStyleCnt="13"/>
      <dgm:spPr/>
    </dgm:pt>
    <dgm:pt modelId="{6AD80BC9-7765-4288-BB0D-C42C43E9D3ED}" type="pres">
      <dgm:prSet presAssocID="{5ECF964D-2BD0-4352-8D29-7AD0A94818A5}" presName="hierRoot2" presStyleCnt="0">
        <dgm:presLayoutVars>
          <dgm:hierBranch val="init"/>
        </dgm:presLayoutVars>
      </dgm:prSet>
      <dgm:spPr/>
    </dgm:pt>
    <dgm:pt modelId="{187A00B4-E215-4DD8-84F3-BADB8491973B}" type="pres">
      <dgm:prSet presAssocID="{5ECF964D-2BD0-4352-8D29-7AD0A94818A5}" presName="rootComposite" presStyleCnt="0"/>
      <dgm:spPr/>
    </dgm:pt>
    <dgm:pt modelId="{C31FBA82-2095-4B0B-BB80-C011A7A5C237}" type="pres">
      <dgm:prSet presAssocID="{5ECF964D-2BD0-4352-8D29-7AD0A94818A5}" presName="rootText" presStyleLbl="node4" presStyleIdx="0" presStyleCnt="13" custLinFactX="100000" custLinFactNeighborX="166720" custLinFactNeighborY="-8986">
        <dgm:presLayoutVars>
          <dgm:chPref val="3"/>
        </dgm:presLayoutVars>
      </dgm:prSet>
      <dgm:spPr/>
    </dgm:pt>
    <dgm:pt modelId="{0000DC77-98ED-4C57-B402-1BB47FAF3E8E}" type="pres">
      <dgm:prSet presAssocID="{5ECF964D-2BD0-4352-8D29-7AD0A94818A5}" presName="rootConnector" presStyleLbl="node4" presStyleIdx="0" presStyleCnt="13"/>
      <dgm:spPr/>
    </dgm:pt>
    <dgm:pt modelId="{6455C33D-0BCC-42FF-BD92-B66F18DA2E8A}" type="pres">
      <dgm:prSet presAssocID="{5ECF964D-2BD0-4352-8D29-7AD0A94818A5}" presName="hierChild4" presStyleCnt="0"/>
      <dgm:spPr/>
    </dgm:pt>
    <dgm:pt modelId="{71D011CE-F503-4316-B411-01C8CDA773B4}" type="pres">
      <dgm:prSet presAssocID="{A1EAEB82-E49D-41C0-A89C-9782FFBB8140}" presName="Name37" presStyleLbl="parChTrans1D4" presStyleIdx="1" presStyleCnt="13"/>
      <dgm:spPr/>
    </dgm:pt>
    <dgm:pt modelId="{649FFB4F-4570-4E85-AD43-CE92E0013869}" type="pres">
      <dgm:prSet presAssocID="{6E51AC7F-EBD3-403A-944B-5689223AE384}" presName="hierRoot2" presStyleCnt="0">
        <dgm:presLayoutVars>
          <dgm:hierBranch val="init"/>
        </dgm:presLayoutVars>
      </dgm:prSet>
      <dgm:spPr/>
    </dgm:pt>
    <dgm:pt modelId="{CBE358C4-B893-44C8-9FE2-39CDACC8E647}" type="pres">
      <dgm:prSet presAssocID="{6E51AC7F-EBD3-403A-944B-5689223AE384}" presName="rootComposite" presStyleCnt="0"/>
      <dgm:spPr/>
    </dgm:pt>
    <dgm:pt modelId="{DDAA4656-A36A-4F0E-8650-06FA0FE74664}" type="pres">
      <dgm:prSet presAssocID="{6E51AC7F-EBD3-403A-944B-5689223AE384}" presName="rootText" presStyleLbl="node4" presStyleIdx="1" presStyleCnt="13" custScaleX="116039" custScaleY="121678" custLinFactX="178219" custLinFactNeighborX="200000" custLinFactNeighborY="14798">
        <dgm:presLayoutVars>
          <dgm:chPref val="3"/>
        </dgm:presLayoutVars>
      </dgm:prSet>
      <dgm:spPr/>
    </dgm:pt>
    <dgm:pt modelId="{B8730B90-923D-4CF4-8F9C-EDDF844419DB}" type="pres">
      <dgm:prSet presAssocID="{6E51AC7F-EBD3-403A-944B-5689223AE384}" presName="rootConnector" presStyleLbl="node4" presStyleIdx="1" presStyleCnt="13"/>
      <dgm:spPr/>
    </dgm:pt>
    <dgm:pt modelId="{0179BE54-B073-49D0-B21C-30069FD1ED20}" type="pres">
      <dgm:prSet presAssocID="{6E51AC7F-EBD3-403A-944B-5689223AE384}" presName="hierChild4" presStyleCnt="0"/>
      <dgm:spPr/>
    </dgm:pt>
    <dgm:pt modelId="{B2885924-09C1-4DA9-B262-17580DE68DA6}" type="pres">
      <dgm:prSet presAssocID="{470A4A7B-D2CD-4233-895E-FB58102C398D}" presName="Name37" presStyleLbl="parChTrans1D4" presStyleIdx="2" presStyleCnt="13"/>
      <dgm:spPr/>
    </dgm:pt>
    <dgm:pt modelId="{ED9D2D32-CEBD-4080-9A5B-4F1944D7D214}" type="pres">
      <dgm:prSet presAssocID="{B32BD422-4C64-4EC8-98E3-EC5389C8A5FC}" presName="hierRoot2" presStyleCnt="0">
        <dgm:presLayoutVars>
          <dgm:hierBranch val="init"/>
        </dgm:presLayoutVars>
      </dgm:prSet>
      <dgm:spPr/>
    </dgm:pt>
    <dgm:pt modelId="{BF3DF783-640A-4ED4-B40C-9595283E58B7}" type="pres">
      <dgm:prSet presAssocID="{B32BD422-4C64-4EC8-98E3-EC5389C8A5FC}" presName="rootComposite" presStyleCnt="0"/>
      <dgm:spPr/>
    </dgm:pt>
    <dgm:pt modelId="{F027C230-3640-4CA1-96A8-88AD967F9B40}" type="pres">
      <dgm:prSet presAssocID="{B32BD422-4C64-4EC8-98E3-EC5389C8A5FC}" presName="rootText" presStyleLbl="node4" presStyleIdx="2" presStyleCnt="13" custScaleY="116599" custLinFactX="167356" custLinFactNeighborX="200000" custLinFactNeighborY="15918">
        <dgm:presLayoutVars>
          <dgm:chPref val="3"/>
        </dgm:presLayoutVars>
      </dgm:prSet>
      <dgm:spPr/>
    </dgm:pt>
    <dgm:pt modelId="{4755A199-551F-4941-91C5-762FB994EADD}" type="pres">
      <dgm:prSet presAssocID="{B32BD422-4C64-4EC8-98E3-EC5389C8A5FC}" presName="rootConnector" presStyleLbl="node4" presStyleIdx="2" presStyleCnt="13"/>
      <dgm:spPr/>
    </dgm:pt>
    <dgm:pt modelId="{2AA6DAF2-AC56-42B6-B106-6A00E7D80BAD}" type="pres">
      <dgm:prSet presAssocID="{B32BD422-4C64-4EC8-98E3-EC5389C8A5FC}" presName="hierChild4" presStyleCnt="0"/>
      <dgm:spPr/>
    </dgm:pt>
    <dgm:pt modelId="{C0C89603-C56D-4204-8AEE-DED25A2A5B53}" type="pres">
      <dgm:prSet presAssocID="{B32BD422-4C64-4EC8-98E3-EC5389C8A5FC}" presName="hierChild5" presStyleCnt="0"/>
      <dgm:spPr/>
    </dgm:pt>
    <dgm:pt modelId="{922395F6-9BAB-4B95-8836-5042BA40B8D9}" type="pres">
      <dgm:prSet presAssocID="{6E51AC7F-EBD3-403A-944B-5689223AE384}" presName="hierChild5" presStyleCnt="0"/>
      <dgm:spPr/>
    </dgm:pt>
    <dgm:pt modelId="{94DD0E10-3C07-4997-A988-A1713C777E2E}" type="pres">
      <dgm:prSet presAssocID="{84633C96-480B-40DF-BAD7-BE271902BD1E}" presName="Name37" presStyleLbl="parChTrans1D4" presStyleIdx="3" presStyleCnt="13"/>
      <dgm:spPr/>
    </dgm:pt>
    <dgm:pt modelId="{0E6A33F4-3A05-4D4C-A05B-24C4A0CF66D9}" type="pres">
      <dgm:prSet presAssocID="{806F7600-C390-4100-A3D7-E40B043942B9}" presName="hierRoot2" presStyleCnt="0">
        <dgm:presLayoutVars>
          <dgm:hierBranch val="init"/>
        </dgm:presLayoutVars>
      </dgm:prSet>
      <dgm:spPr/>
    </dgm:pt>
    <dgm:pt modelId="{A6F4858E-1FF7-42AD-913D-4EEA0B002E14}" type="pres">
      <dgm:prSet presAssocID="{806F7600-C390-4100-A3D7-E40B043942B9}" presName="rootComposite" presStyleCnt="0"/>
      <dgm:spPr/>
    </dgm:pt>
    <dgm:pt modelId="{52C74B0C-3F55-4E36-A907-9CC33261056B}" type="pres">
      <dgm:prSet presAssocID="{806F7600-C390-4100-A3D7-E40B043942B9}" presName="rootText" presStyleLbl="node4" presStyleIdx="3" presStyleCnt="13" custScaleY="116240" custLinFactX="18560" custLinFactNeighborX="100000" custLinFactNeighborY="16319">
        <dgm:presLayoutVars>
          <dgm:chPref val="3"/>
        </dgm:presLayoutVars>
      </dgm:prSet>
      <dgm:spPr/>
    </dgm:pt>
    <dgm:pt modelId="{84FD6505-7E97-4809-B496-6985DB859C5D}" type="pres">
      <dgm:prSet presAssocID="{806F7600-C390-4100-A3D7-E40B043942B9}" presName="rootConnector" presStyleLbl="node4" presStyleIdx="3" presStyleCnt="13"/>
      <dgm:spPr/>
    </dgm:pt>
    <dgm:pt modelId="{4FEE3F5D-B8E2-4D17-A3AD-A6208A627946}" type="pres">
      <dgm:prSet presAssocID="{806F7600-C390-4100-A3D7-E40B043942B9}" presName="hierChild4" presStyleCnt="0"/>
      <dgm:spPr/>
    </dgm:pt>
    <dgm:pt modelId="{986A5037-0CB5-49CB-87A1-14C06159A1DC}" type="pres">
      <dgm:prSet presAssocID="{4223DDEE-7605-41FE-A938-45D194C0D1CF}" presName="Name37" presStyleLbl="parChTrans1D4" presStyleIdx="4" presStyleCnt="13"/>
      <dgm:spPr/>
    </dgm:pt>
    <dgm:pt modelId="{46B0B757-CE1C-42D1-AE06-AC2F259CB044}" type="pres">
      <dgm:prSet presAssocID="{6BD63649-7BA1-4743-A313-FFF9B7192B4A}" presName="hierRoot2" presStyleCnt="0">
        <dgm:presLayoutVars>
          <dgm:hierBranch val="init"/>
        </dgm:presLayoutVars>
      </dgm:prSet>
      <dgm:spPr/>
    </dgm:pt>
    <dgm:pt modelId="{F42FC809-1505-4484-896F-A6C6401C9723}" type="pres">
      <dgm:prSet presAssocID="{6BD63649-7BA1-4743-A313-FFF9B7192B4A}" presName="rootComposite" presStyleCnt="0"/>
      <dgm:spPr/>
    </dgm:pt>
    <dgm:pt modelId="{823B931B-DD3A-4D7E-8FC9-87AB5121EE70}" type="pres">
      <dgm:prSet presAssocID="{6BD63649-7BA1-4743-A313-FFF9B7192B4A}" presName="rootText" presStyleLbl="node4" presStyleIdx="4" presStyleCnt="13" custScaleX="123445" custScaleY="158108" custLinFactNeighborX="87058" custLinFactNeighborY="51437">
        <dgm:presLayoutVars>
          <dgm:chPref val="3"/>
        </dgm:presLayoutVars>
      </dgm:prSet>
      <dgm:spPr/>
    </dgm:pt>
    <dgm:pt modelId="{4594D0D9-C952-4CFB-AD7D-D92D3146EDBC}" type="pres">
      <dgm:prSet presAssocID="{6BD63649-7BA1-4743-A313-FFF9B7192B4A}" presName="rootConnector" presStyleLbl="node4" presStyleIdx="4" presStyleCnt="13"/>
      <dgm:spPr/>
    </dgm:pt>
    <dgm:pt modelId="{012B14C1-1A6B-4D18-A071-50240EB3C92E}" type="pres">
      <dgm:prSet presAssocID="{6BD63649-7BA1-4743-A313-FFF9B7192B4A}" presName="hierChild4" presStyleCnt="0"/>
      <dgm:spPr/>
    </dgm:pt>
    <dgm:pt modelId="{EAF95E27-6EDF-4039-8D7C-6F24F6834FD3}" type="pres">
      <dgm:prSet presAssocID="{6BD63649-7BA1-4743-A313-FFF9B7192B4A}" presName="hierChild5" presStyleCnt="0"/>
      <dgm:spPr/>
    </dgm:pt>
    <dgm:pt modelId="{4297FAF3-CAFA-44C0-B8F9-39FA2AFBADE6}" type="pres">
      <dgm:prSet presAssocID="{806F7600-C390-4100-A3D7-E40B043942B9}" presName="hierChild5" presStyleCnt="0"/>
      <dgm:spPr/>
    </dgm:pt>
    <dgm:pt modelId="{C024C1B8-4C04-4ED6-8386-DB19AC111C03}" type="pres">
      <dgm:prSet presAssocID="{5ECF964D-2BD0-4352-8D29-7AD0A94818A5}" presName="hierChild5" presStyleCnt="0"/>
      <dgm:spPr/>
    </dgm:pt>
    <dgm:pt modelId="{F4ED01F2-7344-4677-B10B-70619D50B92E}" type="pres">
      <dgm:prSet presAssocID="{47F2ED5E-6B83-4FBB-9386-7C3110DB7925}" presName="hierChild5" presStyleCnt="0"/>
      <dgm:spPr/>
    </dgm:pt>
    <dgm:pt modelId="{E626CCE9-C76F-4B9F-B9B4-343D9879F697}" type="pres">
      <dgm:prSet presAssocID="{F99FEC60-A221-489F-95D0-C9A3A8C0533C}" presName="Name37" presStyleLbl="parChTrans1D3" presStyleIdx="1" presStyleCnt="5"/>
      <dgm:spPr/>
    </dgm:pt>
    <dgm:pt modelId="{C1932C45-5D18-43AB-8CE3-2EDB77D1B03D}" type="pres">
      <dgm:prSet presAssocID="{07A03BAD-3097-4980-B404-3EB5A95242BC}" presName="hierRoot2" presStyleCnt="0">
        <dgm:presLayoutVars>
          <dgm:hierBranch val="init"/>
        </dgm:presLayoutVars>
      </dgm:prSet>
      <dgm:spPr/>
    </dgm:pt>
    <dgm:pt modelId="{1CA6FB76-9D92-4F8C-9BFF-CD20BDF06193}" type="pres">
      <dgm:prSet presAssocID="{07A03BAD-3097-4980-B404-3EB5A95242BC}" presName="rootComposite" presStyleCnt="0"/>
      <dgm:spPr/>
    </dgm:pt>
    <dgm:pt modelId="{48179E36-E1CF-4E35-9645-8A4AECCF5115}" type="pres">
      <dgm:prSet presAssocID="{07A03BAD-3097-4980-B404-3EB5A95242BC}" presName="rootText" presStyleLbl="node3" presStyleIdx="1" presStyleCnt="5" custLinFactX="-100000" custLinFactNeighborX="-146331" custLinFactNeighborY="-9625">
        <dgm:presLayoutVars>
          <dgm:chPref val="3"/>
        </dgm:presLayoutVars>
      </dgm:prSet>
      <dgm:spPr/>
    </dgm:pt>
    <dgm:pt modelId="{3A8DBECB-F0BA-498D-80C6-DB257A7E6DDB}" type="pres">
      <dgm:prSet presAssocID="{07A03BAD-3097-4980-B404-3EB5A95242BC}" presName="rootConnector" presStyleLbl="node3" presStyleIdx="1" presStyleCnt="5"/>
      <dgm:spPr/>
    </dgm:pt>
    <dgm:pt modelId="{3C9F51DF-0F1B-4ABE-A699-F3542D126C14}" type="pres">
      <dgm:prSet presAssocID="{07A03BAD-3097-4980-B404-3EB5A95242BC}" presName="hierChild4" presStyleCnt="0"/>
      <dgm:spPr/>
    </dgm:pt>
    <dgm:pt modelId="{7E823BB8-FB5E-424C-835B-C5DFC5BBBECC}" type="pres">
      <dgm:prSet presAssocID="{33F5EE61-1249-469C-88E7-783CAEF7AB2C}" presName="Name37" presStyleLbl="parChTrans1D4" presStyleIdx="5" presStyleCnt="13"/>
      <dgm:spPr/>
    </dgm:pt>
    <dgm:pt modelId="{1DE44743-0BF9-4E1C-B62D-336B986EA730}" type="pres">
      <dgm:prSet presAssocID="{AB389C12-791D-4E72-8A49-7FA979CD82C0}" presName="hierRoot2" presStyleCnt="0">
        <dgm:presLayoutVars>
          <dgm:hierBranch val="init"/>
        </dgm:presLayoutVars>
      </dgm:prSet>
      <dgm:spPr/>
    </dgm:pt>
    <dgm:pt modelId="{61145BFB-4E5E-428C-A324-B273BE7F9401}" type="pres">
      <dgm:prSet presAssocID="{AB389C12-791D-4E72-8A49-7FA979CD82C0}" presName="rootComposite" presStyleCnt="0"/>
      <dgm:spPr/>
    </dgm:pt>
    <dgm:pt modelId="{512026C0-C7A4-4B27-8C08-884CD87425F8}" type="pres">
      <dgm:prSet presAssocID="{AB389C12-791D-4E72-8A49-7FA979CD82C0}" presName="rootText" presStyleLbl="node4" presStyleIdx="5" presStyleCnt="13" custScaleY="92745" custLinFactX="-100000" custLinFactNeighborX="-146643" custLinFactNeighborY="-11642">
        <dgm:presLayoutVars>
          <dgm:chPref val="3"/>
        </dgm:presLayoutVars>
      </dgm:prSet>
      <dgm:spPr/>
    </dgm:pt>
    <dgm:pt modelId="{BCF3196D-DB84-4D09-B19B-78AA4D3D951E}" type="pres">
      <dgm:prSet presAssocID="{AB389C12-791D-4E72-8A49-7FA979CD82C0}" presName="rootConnector" presStyleLbl="node4" presStyleIdx="5" presStyleCnt="13"/>
      <dgm:spPr/>
    </dgm:pt>
    <dgm:pt modelId="{4275F26C-EDE3-495D-B932-D7C30E639FC5}" type="pres">
      <dgm:prSet presAssocID="{AB389C12-791D-4E72-8A49-7FA979CD82C0}" presName="hierChild4" presStyleCnt="0"/>
      <dgm:spPr/>
    </dgm:pt>
    <dgm:pt modelId="{1C6AAD6C-FA4E-4FDB-BB2B-F6BCC8B57ED5}" type="pres">
      <dgm:prSet presAssocID="{73AFD3D7-80DD-4D0B-8874-BBDC6D10B86B}" presName="Name37" presStyleLbl="parChTrans1D4" presStyleIdx="6" presStyleCnt="13"/>
      <dgm:spPr/>
    </dgm:pt>
    <dgm:pt modelId="{56490F1E-DBA0-41BF-B5F2-57C39C83A7A3}" type="pres">
      <dgm:prSet presAssocID="{AC5A265A-A1B4-4272-AE17-6C686BC34323}" presName="hierRoot2" presStyleCnt="0">
        <dgm:presLayoutVars>
          <dgm:hierBranch val="init"/>
        </dgm:presLayoutVars>
      </dgm:prSet>
      <dgm:spPr/>
    </dgm:pt>
    <dgm:pt modelId="{87AE3305-31A7-4398-BB93-F9D7CA7F37D2}" type="pres">
      <dgm:prSet presAssocID="{AC5A265A-A1B4-4272-AE17-6C686BC34323}" presName="rootComposite" presStyleCnt="0"/>
      <dgm:spPr/>
    </dgm:pt>
    <dgm:pt modelId="{AF38B728-E620-4F90-B8AB-2B908732392E}" type="pres">
      <dgm:prSet presAssocID="{AC5A265A-A1B4-4272-AE17-6C686BC34323}" presName="rootText" presStyleLbl="node4" presStyleIdx="6" presStyleCnt="13" custScaleX="86098" custLinFactX="-100000" custLinFactNeighborX="-174042" custLinFactNeighborY="-1791">
        <dgm:presLayoutVars>
          <dgm:chPref val="3"/>
        </dgm:presLayoutVars>
      </dgm:prSet>
      <dgm:spPr/>
    </dgm:pt>
    <dgm:pt modelId="{D8243ECA-9336-4C6F-92DE-1709B87833A0}" type="pres">
      <dgm:prSet presAssocID="{AC5A265A-A1B4-4272-AE17-6C686BC34323}" presName="rootConnector" presStyleLbl="node4" presStyleIdx="6" presStyleCnt="13"/>
      <dgm:spPr/>
    </dgm:pt>
    <dgm:pt modelId="{80F1F623-16F2-4D86-B9DD-E051CDE30889}" type="pres">
      <dgm:prSet presAssocID="{AC5A265A-A1B4-4272-AE17-6C686BC34323}" presName="hierChild4" presStyleCnt="0"/>
      <dgm:spPr/>
    </dgm:pt>
    <dgm:pt modelId="{92E0D883-922A-4200-A4F5-38A4A156D6F1}" type="pres">
      <dgm:prSet presAssocID="{AB0C90DA-21C1-4749-85EB-174C65485068}" presName="Name37" presStyleLbl="parChTrans1D4" presStyleIdx="7" presStyleCnt="13"/>
      <dgm:spPr/>
    </dgm:pt>
    <dgm:pt modelId="{2877FA6C-ADC1-462A-9FAB-379A8DE37BBC}" type="pres">
      <dgm:prSet presAssocID="{F07916FF-2901-4416-B580-616CB8F557E5}" presName="hierRoot2" presStyleCnt="0">
        <dgm:presLayoutVars>
          <dgm:hierBranch val="init"/>
        </dgm:presLayoutVars>
      </dgm:prSet>
      <dgm:spPr/>
    </dgm:pt>
    <dgm:pt modelId="{5BA03724-9CDA-4390-9C9B-16BD9F4D4D63}" type="pres">
      <dgm:prSet presAssocID="{F07916FF-2901-4416-B580-616CB8F557E5}" presName="rootComposite" presStyleCnt="0"/>
      <dgm:spPr/>
    </dgm:pt>
    <dgm:pt modelId="{2FAD0871-5151-41CA-B7A0-F266F6FDDD65}" type="pres">
      <dgm:prSet presAssocID="{F07916FF-2901-4416-B580-616CB8F557E5}" presName="rootText" presStyleLbl="node4" presStyleIdx="7" presStyleCnt="13" custScaleX="58176" custScaleY="161217" custLinFactX="-100000" custLinFactNeighborX="-187888" custLinFactNeighborY="5856">
        <dgm:presLayoutVars>
          <dgm:chPref val="3"/>
        </dgm:presLayoutVars>
      </dgm:prSet>
      <dgm:spPr/>
    </dgm:pt>
    <dgm:pt modelId="{3221EC29-E1CF-46D7-9F5F-CD4217C0C90D}" type="pres">
      <dgm:prSet presAssocID="{F07916FF-2901-4416-B580-616CB8F557E5}" presName="rootConnector" presStyleLbl="node4" presStyleIdx="7" presStyleCnt="13"/>
      <dgm:spPr/>
    </dgm:pt>
    <dgm:pt modelId="{2E1EDE1E-4720-4ABB-814B-D87D250226EB}" type="pres">
      <dgm:prSet presAssocID="{F07916FF-2901-4416-B580-616CB8F557E5}" presName="hierChild4" presStyleCnt="0"/>
      <dgm:spPr/>
    </dgm:pt>
    <dgm:pt modelId="{ED392F51-3B5F-43BA-AE12-6D0785176E61}" type="pres">
      <dgm:prSet presAssocID="{F07916FF-2901-4416-B580-616CB8F557E5}" presName="hierChild5" presStyleCnt="0"/>
      <dgm:spPr/>
    </dgm:pt>
    <dgm:pt modelId="{26047A86-7A7D-4727-82CB-468D47153A40}" type="pres">
      <dgm:prSet presAssocID="{AC5A265A-A1B4-4272-AE17-6C686BC34323}" presName="hierChild5" presStyleCnt="0"/>
      <dgm:spPr/>
    </dgm:pt>
    <dgm:pt modelId="{48B30D01-21AE-4572-A222-BBD38AC4F9CE}" type="pres">
      <dgm:prSet presAssocID="{2DFE845B-8D14-499C-8B2C-87842946CB84}" presName="Name37" presStyleLbl="parChTrans1D4" presStyleIdx="8" presStyleCnt="13"/>
      <dgm:spPr/>
    </dgm:pt>
    <dgm:pt modelId="{1BAF792A-9432-40DA-8486-592047A7DC58}" type="pres">
      <dgm:prSet presAssocID="{C18AB63E-C16A-4B54-B634-05E761D7344E}" presName="hierRoot2" presStyleCnt="0">
        <dgm:presLayoutVars>
          <dgm:hierBranch val="init"/>
        </dgm:presLayoutVars>
      </dgm:prSet>
      <dgm:spPr/>
    </dgm:pt>
    <dgm:pt modelId="{92144D36-642A-410C-9004-1AE1F2089245}" type="pres">
      <dgm:prSet presAssocID="{C18AB63E-C16A-4B54-B634-05E761D7344E}" presName="rootComposite" presStyleCnt="0"/>
      <dgm:spPr/>
    </dgm:pt>
    <dgm:pt modelId="{34CAC86A-271D-49A7-980A-500F3FDA08FB}" type="pres">
      <dgm:prSet presAssocID="{C18AB63E-C16A-4B54-B634-05E761D7344E}" presName="rootText" presStyleLbl="node4" presStyleIdx="8" presStyleCnt="13" custScaleX="92036" custScaleY="101143" custLinFactX="-100000" custLinFactNeighborX="-151909" custLinFactNeighborY="-2986">
        <dgm:presLayoutVars>
          <dgm:chPref val="3"/>
        </dgm:presLayoutVars>
      </dgm:prSet>
      <dgm:spPr/>
    </dgm:pt>
    <dgm:pt modelId="{0ACD491A-21C5-4799-B05D-A98719549731}" type="pres">
      <dgm:prSet presAssocID="{C18AB63E-C16A-4B54-B634-05E761D7344E}" presName="rootConnector" presStyleLbl="node4" presStyleIdx="8" presStyleCnt="13"/>
      <dgm:spPr/>
    </dgm:pt>
    <dgm:pt modelId="{E901ED1F-70F8-48FF-82BD-FDEB126B2883}" type="pres">
      <dgm:prSet presAssocID="{C18AB63E-C16A-4B54-B634-05E761D7344E}" presName="hierChild4" presStyleCnt="0"/>
      <dgm:spPr/>
    </dgm:pt>
    <dgm:pt modelId="{AE3E83F9-E56C-42FB-A44A-6B2013CEA038}" type="pres">
      <dgm:prSet presAssocID="{CD2AC7AA-EF5D-4208-AF9D-95C5C9B1698A}" presName="Name37" presStyleLbl="parChTrans1D4" presStyleIdx="9" presStyleCnt="13"/>
      <dgm:spPr/>
    </dgm:pt>
    <dgm:pt modelId="{9138AEB4-A4AC-435A-9EB3-F06AF35544F6}" type="pres">
      <dgm:prSet presAssocID="{26F4DE97-0022-49EA-8BBC-A51C57C25EE9}" presName="hierRoot2" presStyleCnt="0">
        <dgm:presLayoutVars>
          <dgm:hierBranch val="init"/>
        </dgm:presLayoutVars>
      </dgm:prSet>
      <dgm:spPr/>
    </dgm:pt>
    <dgm:pt modelId="{D30A7C89-5077-4FA0-A958-970EF5431F2F}" type="pres">
      <dgm:prSet presAssocID="{26F4DE97-0022-49EA-8BBC-A51C57C25EE9}" presName="rootComposite" presStyleCnt="0"/>
      <dgm:spPr/>
    </dgm:pt>
    <dgm:pt modelId="{0B53F8ED-E456-4268-9318-0A41257B398E}" type="pres">
      <dgm:prSet presAssocID="{26F4DE97-0022-49EA-8BBC-A51C57C25EE9}" presName="rootText" presStyleLbl="node4" presStyleIdx="9" presStyleCnt="13" custScaleY="146619" custLinFactX="-100000" custLinFactNeighborX="-176643" custLinFactNeighborY="38093">
        <dgm:presLayoutVars>
          <dgm:chPref val="3"/>
        </dgm:presLayoutVars>
      </dgm:prSet>
      <dgm:spPr/>
    </dgm:pt>
    <dgm:pt modelId="{E5BED92F-EDA8-4DD4-AE01-A0C12859426F}" type="pres">
      <dgm:prSet presAssocID="{26F4DE97-0022-49EA-8BBC-A51C57C25EE9}" presName="rootConnector" presStyleLbl="node4" presStyleIdx="9" presStyleCnt="13"/>
      <dgm:spPr/>
    </dgm:pt>
    <dgm:pt modelId="{15B27311-B62F-41EE-B1DC-334FB754EA9F}" type="pres">
      <dgm:prSet presAssocID="{26F4DE97-0022-49EA-8BBC-A51C57C25EE9}" presName="hierChild4" presStyleCnt="0"/>
      <dgm:spPr/>
    </dgm:pt>
    <dgm:pt modelId="{26BDCADC-460F-4F94-A45D-E4B5575A2F90}" type="pres">
      <dgm:prSet presAssocID="{26F4DE97-0022-49EA-8BBC-A51C57C25EE9}" presName="hierChild5" presStyleCnt="0"/>
      <dgm:spPr/>
    </dgm:pt>
    <dgm:pt modelId="{F4568BA6-C3C4-4E51-9C33-E3AD3A77EFA9}" type="pres">
      <dgm:prSet presAssocID="{C18AB63E-C16A-4B54-B634-05E761D7344E}" presName="hierChild5" presStyleCnt="0"/>
      <dgm:spPr/>
    </dgm:pt>
    <dgm:pt modelId="{7B6D632E-446B-46BA-BAAF-CEC12EEE6A59}" type="pres">
      <dgm:prSet presAssocID="{AB389C12-791D-4E72-8A49-7FA979CD82C0}" presName="hierChild5" presStyleCnt="0"/>
      <dgm:spPr/>
    </dgm:pt>
    <dgm:pt modelId="{02FE698A-F397-4A10-B004-C486BC0E3F67}" type="pres">
      <dgm:prSet presAssocID="{07A03BAD-3097-4980-B404-3EB5A95242BC}" presName="hierChild5" presStyleCnt="0"/>
      <dgm:spPr/>
    </dgm:pt>
    <dgm:pt modelId="{F5B65B63-0129-40FA-B1BC-15C7B807E5C3}" type="pres">
      <dgm:prSet presAssocID="{08E6C9A8-6459-4F8F-9D61-2FB87AB70D27}" presName="hierChild5" presStyleCnt="0"/>
      <dgm:spPr/>
    </dgm:pt>
    <dgm:pt modelId="{7B999136-9490-457E-8B6E-FA98AB1DFFD7}" type="pres">
      <dgm:prSet presAssocID="{2753D3E8-BA35-43CD-BF41-C2B5B41C3540}" presName="Name37" presStyleLbl="parChTrans1D2" presStyleIdx="1" presStyleCnt="5"/>
      <dgm:spPr/>
    </dgm:pt>
    <dgm:pt modelId="{FC368DBA-1934-4427-90DA-5935E84724BE}" type="pres">
      <dgm:prSet presAssocID="{A15C4EE3-3319-4592-8E4B-AC61D3072737}" presName="hierRoot2" presStyleCnt="0">
        <dgm:presLayoutVars>
          <dgm:hierBranch val="init"/>
        </dgm:presLayoutVars>
      </dgm:prSet>
      <dgm:spPr/>
    </dgm:pt>
    <dgm:pt modelId="{97AA1F2E-1704-4CA2-B886-703D1F82B647}" type="pres">
      <dgm:prSet presAssocID="{A15C4EE3-3319-4592-8E4B-AC61D3072737}" presName="rootComposite" presStyleCnt="0"/>
      <dgm:spPr/>
    </dgm:pt>
    <dgm:pt modelId="{953E6533-A6E6-4A04-8A70-75F1B5EEF020}" type="pres">
      <dgm:prSet presAssocID="{A15C4EE3-3319-4592-8E4B-AC61D3072737}" presName="rootText" presStyleLbl="node2" presStyleIdx="1" presStyleCnt="3" custScaleX="120242" custLinFactNeighborX="45680" custLinFactNeighborY="-3113">
        <dgm:presLayoutVars>
          <dgm:chPref val="3"/>
        </dgm:presLayoutVars>
      </dgm:prSet>
      <dgm:spPr/>
    </dgm:pt>
    <dgm:pt modelId="{1204473F-4028-415E-959A-8AE39A0C1146}" type="pres">
      <dgm:prSet presAssocID="{A15C4EE3-3319-4592-8E4B-AC61D3072737}" presName="rootConnector" presStyleLbl="node2" presStyleIdx="1" presStyleCnt="3"/>
      <dgm:spPr/>
    </dgm:pt>
    <dgm:pt modelId="{525F75EC-0011-4727-AB61-2ADCF6ABCC62}" type="pres">
      <dgm:prSet presAssocID="{A15C4EE3-3319-4592-8E4B-AC61D3072737}" presName="hierChild4" presStyleCnt="0"/>
      <dgm:spPr/>
    </dgm:pt>
    <dgm:pt modelId="{8DBC6EC2-BB3D-4CD5-86FA-4D41A967C573}" type="pres">
      <dgm:prSet presAssocID="{12701F0B-18DF-440C-A961-3AF9DC8F734E}" presName="Name37" presStyleLbl="parChTrans1D3" presStyleIdx="2" presStyleCnt="5"/>
      <dgm:spPr/>
    </dgm:pt>
    <dgm:pt modelId="{A871A3A8-5822-4492-A76F-A36F87F21E28}" type="pres">
      <dgm:prSet presAssocID="{17FA639E-C18B-45A6-A796-0D0BA52A8CFB}" presName="hierRoot2" presStyleCnt="0">
        <dgm:presLayoutVars>
          <dgm:hierBranch val="init"/>
        </dgm:presLayoutVars>
      </dgm:prSet>
      <dgm:spPr/>
    </dgm:pt>
    <dgm:pt modelId="{87602156-5BA6-4850-97A4-225409807357}" type="pres">
      <dgm:prSet presAssocID="{17FA639E-C18B-45A6-A796-0D0BA52A8CFB}" presName="rootComposite" presStyleCnt="0"/>
      <dgm:spPr/>
    </dgm:pt>
    <dgm:pt modelId="{53E2BA99-6048-4119-B08C-C0CC9BC59E5C}" type="pres">
      <dgm:prSet presAssocID="{17FA639E-C18B-45A6-A796-0D0BA52A8CFB}" presName="rootText" presStyleLbl="node3" presStyleIdx="2" presStyleCnt="5" custLinFactNeighborX="16821">
        <dgm:presLayoutVars>
          <dgm:chPref val="3"/>
        </dgm:presLayoutVars>
      </dgm:prSet>
      <dgm:spPr/>
    </dgm:pt>
    <dgm:pt modelId="{205B3238-C044-4214-B470-C7B0DC268002}" type="pres">
      <dgm:prSet presAssocID="{17FA639E-C18B-45A6-A796-0D0BA52A8CFB}" presName="rootConnector" presStyleLbl="node3" presStyleIdx="2" presStyleCnt="5"/>
      <dgm:spPr/>
    </dgm:pt>
    <dgm:pt modelId="{F882896C-109B-42EA-82C9-7137A7FE3118}" type="pres">
      <dgm:prSet presAssocID="{17FA639E-C18B-45A6-A796-0D0BA52A8CFB}" presName="hierChild4" presStyleCnt="0"/>
      <dgm:spPr/>
    </dgm:pt>
    <dgm:pt modelId="{064772A1-E5F3-4B65-87D3-64AFA1E23462}" type="pres">
      <dgm:prSet presAssocID="{476758E7-6931-4BD5-B303-064F23316BF1}" presName="Name37" presStyleLbl="parChTrans1D4" presStyleIdx="10" presStyleCnt="13"/>
      <dgm:spPr/>
    </dgm:pt>
    <dgm:pt modelId="{BFA39662-8CD1-40B7-90D0-E8373C6CFD36}" type="pres">
      <dgm:prSet presAssocID="{42F82B03-E799-48B2-BF72-52DFA63A9223}" presName="hierRoot2" presStyleCnt="0">
        <dgm:presLayoutVars>
          <dgm:hierBranch val="init"/>
        </dgm:presLayoutVars>
      </dgm:prSet>
      <dgm:spPr/>
    </dgm:pt>
    <dgm:pt modelId="{63BE4A74-2024-4208-BAE6-EC547AF03442}" type="pres">
      <dgm:prSet presAssocID="{42F82B03-E799-48B2-BF72-52DFA63A9223}" presName="rootComposite" presStyleCnt="0"/>
      <dgm:spPr/>
    </dgm:pt>
    <dgm:pt modelId="{DFBA9B6B-F5A4-4B13-86C6-3067FC746145}" type="pres">
      <dgm:prSet presAssocID="{42F82B03-E799-48B2-BF72-52DFA63A9223}" presName="rootText" presStyleLbl="node4" presStyleIdx="10" presStyleCnt="13" custScaleX="80623" custLinFactNeighborX="14413" custLinFactNeighborY="-16881">
        <dgm:presLayoutVars>
          <dgm:chPref val="3"/>
        </dgm:presLayoutVars>
      </dgm:prSet>
      <dgm:spPr/>
    </dgm:pt>
    <dgm:pt modelId="{E381DB66-2B85-4F86-B4E8-195B8A526011}" type="pres">
      <dgm:prSet presAssocID="{42F82B03-E799-48B2-BF72-52DFA63A9223}" presName="rootConnector" presStyleLbl="node4" presStyleIdx="10" presStyleCnt="13"/>
      <dgm:spPr/>
    </dgm:pt>
    <dgm:pt modelId="{642916E8-0D65-45D7-B9D2-3F0FB7CF4D18}" type="pres">
      <dgm:prSet presAssocID="{42F82B03-E799-48B2-BF72-52DFA63A9223}" presName="hierChild4" presStyleCnt="0"/>
      <dgm:spPr/>
    </dgm:pt>
    <dgm:pt modelId="{C69AF886-AF18-4C55-9907-0BEC8C90A3E8}" type="pres">
      <dgm:prSet presAssocID="{42F82B03-E799-48B2-BF72-52DFA63A9223}" presName="hierChild5" presStyleCnt="0"/>
      <dgm:spPr/>
    </dgm:pt>
    <dgm:pt modelId="{D4863901-C63B-4956-83B9-C529160B52AC}" type="pres">
      <dgm:prSet presAssocID="{DD3C8484-902E-46B8-9307-30BB474BEEF4}" presName="Name37" presStyleLbl="parChTrans1D4" presStyleIdx="11" presStyleCnt="13"/>
      <dgm:spPr/>
    </dgm:pt>
    <dgm:pt modelId="{3BF1CBAE-EBF9-46C0-B2E7-F3253DBAD0A7}" type="pres">
      <dgm:prSet presAssocID="{E7676BF5-93ED-4746-9AD4-F704EDE441CB}" presName="hierRoot2" presStyleCnt="0">
        <dgm:presLayoutVars>
          <dgm:hierBranch val="init"/>
        </dgm:presLayoutVars>
      </dgm:prSet>
      <dgm:spPr/>
    </dgm:pt>
    <dgm:pt modelId="{D8FEF5EE-FAE5-4302-AFD9-42314A3BA2D6}" type="pres">
      <dgm:prSet presAssocID="{E7676BF5-93ED-4746-9AD4-F704EDE441CB}" presName="rootComposite" presStyleCnt="0"/>
      <dgm:spPr/>
    </dgm:pt>
    <dgm:pt modelId="{91EEEF25-53D1-4BB8-B75C-FD8F97B6DE83}" type="pres">
      <dgm:prSet presAssocID="{E7676BF5-93ED-4746-9AD4-F704EDE441CB}" presName="rootText" presStyleLbl="node4" presStyleIdx="11" presStyleCnt="13" custScaleX="261822" custScaleY="171538" custLinFactNeighborX="3403" custLinFactNeighborY="18557">
        <dgm:presLayoutVars>
          <dgm:chPref val="3"/>
        </dgm:presLayoutVars>
      </dgm:prSet>
      <dgm:spPr/>
    </dgm:pt>
    <dgm:pt modelId="{F5F329C9-3B21-42B7-A1DF-5CCA8EF866AF}" type="pres">
      <dgm:prSet presAssocID="{E7676BF5-93ED-4746-9AD4-F704EDE441CB}" presName="rootConnector" presStyleLbl="node4" presStyleIdx="11" presStyleCnt="13"/>
      <dgm:spPr/>
    </dgm:pt>
    <dgm:pt modelId="{08B5A178-4DD5-469C-B036-24DF56BAF9CE}" type="pres">
      <dgm:prSet presAssocID="{E7676BF5-93ED-4746-9AD4-F704EDE441CB}" presName="hierChild4" presStyleCnt="0"/>
      <dgm:spPr/>
    </dgm:pt>
    <dgm:pt modelId="{3F8B022C-EC88-4D1D-8090-5AFDBEBBAA2D}" type="pres">
      <dgm:prSet presAssocID="{E7676BF5-93ED-4746-9AD4-F704EDE441CB}" presName="hierChild5" presStyleCnt="0"/>
      <dgm:spPr/>
    </dgm:pt>
    <dgm:pt modelId="{1B272F2F-AC38-418D-896E-6A05F2CCA9B3}" type="pres">
      <dgm:prSet presAssocID="{17FA639E-C18B-45A6-A796-0D0BA52A8CFB}" presName="hierChild5" presStyleCnt="0"/>
      <dgm:spPr/>
    </dgm:pt>
    <dgm:pt modelId="{B19F8E16-8736-4D1F-AE5F-E1B672ABA7EF}" type="pres">
      <dgm:prSet presAssocID="{4C670629-E901-4673-A5DB-DE5279382F98}" presName="Name37" presStyleLbl="parChTrans1D3" presStyleIdx="3" presStyleCnt="5"/>
      <dgm:spPr/>
    </dgm:pt>
    <dgm:pt modelId="{F85194C9-FCAF-4985-908B-AA17581A6C28}" type="pres">
      <dgm:prSet presAssocID="{F8DFA830-8129-488A-B82A-474A95B5F4B5}" presName="hierRoot2" presStyleCnt="0">
        <dgm:presLayoutVars>
          <dgm:hierBranch val="init"/>
        </dgm:presLayoutVars>
      </dgm:prSet>
      <dgm:spPr/>
    </dgm:pt>
    <dgm:pt modelId="{D6DBF9A6-B608-4123-B328-1E7B80676A3B}" type="pres">
      <dgm:prSet presAssocID="{F8DFA830-8129-488A-B82A-474A95B5F4B5}" presName="rootComposite" presStyleCnt="0"/>
      <dgm:spPr/>
    </dgm:pt>
    <dgm:pt modelId="{76D1B445-D891-430B-8B8D-AAB58959D873}" type="pres">
      <dgm:prSet presAssocID="{F8DFA830-8129-488A-B82A-474A95B5F4B5}" presName="rootText" presStyleLbl="node3" presStyleIdx="3" presStyleCnt="5" custLinFactNeighborX="11993" custLinFactNeighborY="-1938">
        <dgm:presLayoutVars>
          <dgm:chPref val="3"/>
        </dgm:presLayoutVars>
      </dgm:prSet>
      <dgm:spPr/>
    </dgm:pt>
    <dgm:pt modelId="{890E44B2-8701-4CB8-B0DC-0DD5F52E3AE0}" type="pres">
      <dgm:prSet presAssocID="{F8DFA830-8129-488A-B82A-474A95B5F4B5}" presName="rootConnector" presStyleLbl="node3" presStyleIdx="3" presStyleCnt="5"/>
      <dgm:spPr/>
    </dgm:pt>
    <dgm:pt modelId="{AFCC21B6-541F-4766-9D76-BBC89AA3D771}" type="pres">
      <dgm:prSet presAssocID="{F8DFA830-8129-488A-B82A-474A95B5F4B5}" presName="hierChild4" presStyleCnt="0"/>
      <dgm:spPr/>
    </dgm:pt>
    <dgm:pt modelId="{CAF7B9A8-9B72-4230-AA92-8BA29F1309CD}" type="pres">
      <dgm:prSet presAssocID="{CE0A6D5F-9413-4B87-8652-E176EA217F2B}" presName="Name37" presStyleLbl="parChTrans1D4" presStyleIdx="12" presStyleCnt="13"/>
      <dgm:spPr/>
    </dgm:pt>
    <dgm:pt modelId="{48544887-2881-4045-B81E-47B082FD6D2E}" type="pres">
      <dgm:prSet presAssocID="{F361991F-AB23-4D12-953F-CFD55A3C2C9C}" presName="hierRoot2" presStyleCnt="0">
        <dgm:presLayoutVars>
          <dgm:hierBranch val="init"/>
        </dgm:presLayoutVars>
      </dgm:prSet>
      <dgm:spPr/>
    </dgm:pt>
    <dgm:pt modelId="{CE3F518A-15DF-4148-ADEE-851619F0314A}" type="pres">
      <dgm:prSet presAssocID="{F361991F-AB23-4D12-953F-CFD55A3C2C9C}" presName="rootComposite" presStyleCnt="0"/>
      <dgm:spPr/>
    </dgm:pt>
    <dgm:pt modelId="{8B56DF26-0B04-4B4C-952E-CC26D63650CC}" type="pres">
      <dgm:prSet presAssocID="{F361991F-AB23-4D12-953F-CFD55A3C2C9C}" presName="rootText" presStyleLbl="node4" presStyleIdx="12" presStyleCnt="13" custLinFactNeighborX="7476" custLinFactNeighborY="11729">
        <dgm:presLayoutVars>
          <dgm:chPref val="3"/>
        </dgm:presLayoutVars>
      </dgm:prSet>
      <dgm:spPr/>
    </dgm:pt>
    <dgm:pt modelId="{9286C839-3F1A-4FC1-AA61-1E1247246C73}" type="pres">
      <dgm:prSet presAssocID="{F361991F-AB23-4D12-953F-CFD55A3C2C9C}" presName="rootConnector" presStyleLbl="node4" presStyleIdx="12" presStyleCnt="13"/>
      <dgm:spPr/>
    </dgm:pt>
    <dgm:pt modelId="{D04D88D1-E603-4AF8-8EFD-B8ECC8FC4AF3}" type="pres">
      <dgm:prSet presAssocID="{F361991F-AB23-4D12-953F-CFD55A3C2C9C}" presName="hierChild4" presStyleCnt="0"/>
      <dgm:spPr/>
    </dgm:pt>
    <dgm:pt modelId="{2E61D126-EF8F-4AD4-83AE-EEA3C4CB7559}" type="pres">
      <dgm:prSet presAssocID="{F361991F-AB23-4D12-953F-CFD55A3C2C9C}" presName="hierChild5" presStyleCnt="0"/>
      <dgm:spPr/>
    </dgm:pt>
    <dgm:pt modelId="{D64A5416-4054-44BF-B88B-EF995DC0E508}" type="pres">
      <dgm:prSet presAssocID="{F8DFA830-8129-488A-B82A-474A95B5F4B5}" presName="hierChild5" presStyleCnt="0"/>
      <dgm:spPr/>
    </dgm:pt>
    <dgm:pt modelId="{649AA7B2-A6BC-49FA-A481-C901E1997731}" type="pres">
      <dgm:prSet presAssocID="{A15C4EE3-3319-4592-8E4B-AC61D3072737}" presName="hierChild5" presStyleCnt="0"/>
      <dgm:spPr/>
    </dgm:pt>
    <dgm:pt modelId="{AA4CAFA5-D91C-4FF3-89CA-C88A736630F6}" type="pres">
      <dgm:prSet presAssocID="{6B7AC855-A00C-46C0-8C53-A7A17E18A9DE}" presName="Name37" presStyleLbl="parChTrans1D2" presStyleIdx="2" presStyleCnt="5"/>
      <dgm:spPr/>
    </dgm:pt>
    <dgm:pt modelId="{0C16AC22-AE75-46AC-AEE6-86C24B44DCCF}" type="pres">
      <dgm:prSet presAssocID="{B3BE4C59-BE70-43F0-80D5-B8AA4A7FEFDE}" presName="hierRoot2" presStyleCnt="0">
        <dgm:presLayoutVars>
          <dgm:hierBranch val="init"/>
        </dgm:presLayoutVars>
      </dgm:prSet>
      <dgm:spPr/>
    </dgm:pt>
    <dgm:pt modelId="{703D6423-928E-4A88-96D3-472BA02D7AF2}" type="pres">
      <dgm:prSet presAssocID="{B3BE4C59-BE70-43F0-80D5-B8AA4A7FEFDE}" presName="rootComposite" presStyleCnt="0"/>
      <dgm:spPr/>
    </dgm:pt>
    <dgm:pt modelId="{285D4071-5E48-426B-89A8-A68F7B033772}" type="pres">
      <dgm:prSet presAssocID="{B3BE4C59-BE70-43F0-80D5-B8AA4A7FEFDE}" presName="rootText" presStyleLbl="node2" presStyleIdx="2" presStyleCnt="3" custLinFactNeighborX="56148" custLinFactNeighborY="-1903">
        <dgm:presLayoutVars>
          <dgm:chPref val="3"/>
        </dgm:presLayoutVars>
      </dgm:prSet>
      <dgm:spPr/>
    </dgm:pt>
    <dgm:pt modelId="{54013B7C-140E-4EA8-A8A5-FA2998FFBE99}" type="pres">
      <dgm:prSet presAssocID="{B3BE4C59-BE70-43F0-80D5-B8AA4A7FEFDE}" presName="rootConnector" presStyleLbl="node2" presStyleIdx="2" presStyleCnt="3"/>
      <dgm:spPr/>
    </dgm:pt>
    <dgm:pt modelId="{28DAE9D4-8469-4F5C-AD79-362767CE73D0}" type="pres">
      <dgm:prSet presAssocID="{B3BE4C59-BE70-43F0-80D5-B8AA4A7FEFDE}" presName="hierChild4" presStyleCnt="0"/>
      <dgm:spPr/>
    </dgm:pt>
    <dgm:pt modelId="{420CC657-FBB3-4395-A273-D06A6592D882}" type="pres">
      <dgm:prSet presAssocID="{8DBE4A88-4C6D-4CE0-AFB4-9FBE39AB8941}" presName="Name37" presStyleLbl="parChTrans1D3" presStyleIdx="4" presStyleCnt="5"/>
      <dgm:spPr/>
    </dgm:pt>
    <dgm:pt modelId="{A39F5D8C-2B58-407E-B832-EF6A9A0F4459}" type="pres">
      <dgm:prSet presAssocID="{BAEFB2C5-5B02-4EF9-B0FC-2BD1714964BF}" presName="hierRoot2" presStyleCnt="0">
        <dgm:presLayoutVars>
          <dgm:hierBranch val="init"/>
        </dgm:presLayoutVars>
      </dgm:prSet>
      <dgm:spPr/>
    </dgm:pt>
    <dgm:pt modelId="{52EAED50-D5B3-4DA9-B84A-A71062263099}" type="pres">
      <dgm:prSet presAssocID="{BAEFB2C5-5B02-4EF9-B0FC-2BD1714964BF}" presName="rootComposite" presStyleCnt="0"/>
      <dgm:spPr/>
    </dgm:pt>
    <dgm:pt modelId="{67487921-CD84-4E24-89FC-8F19F773B6A6}" type="pres">
      <dgm:prSet presAssocID="{BAEFB2C5-5B02-4EF9-B0FC-2BD1714964BF}" presName="rootText" presStyleLbl="node3" presStyleIdx="4" presStyleCnt="5" custScaleY="146621" custLinFactNeighborX="35212" custLinFactNeighborY="-3806">
        <dgm:presLayoutVars>
          <dgm:chPref val="3"/>
        </dgm:presLayoutVars>
      </dgm:prSet>
      <dgm:spPr/>
    </dgm:pt>
    <dgm:pt modelId="{C75017EA-CDAB-43E6-891D-8AB60B3BC05E}" type="pres">
      <dgm:prSet presAssocID="{BAEFB2C5-5B02-4EF9-B0FC-2BD1714964BF}" presName="rootConnector" presStyleLbl="node3" presStyleIdx="4" presStyleCnt="5"/>
      <dgm:spPr/>
    </dgm:pt>
    <dgm:pt modelId="{F5867FDF-84E1-4052-A670-45B28845D9C8}" type="pres">
      <dgm:prSet presAssocID="{BAEFB2C5-5B02-4EF9-B0FC-2BD1714964BF}" presName="hierChild4" presStyleCnt="0"/>
      <dgm:spPr/>
    </dgm:pt>
    <dgm:pt modelId="{9E1AEB93-86C6-42BF-A99F-0968A17DA1FE}" type="pres">
      <dgm:prSet presAssocID="{BAEFB2C5-5B02-4EF9-B0FC-2BD1714964BF}" presName="hierChild5" presStyleCnt="0"/>
      <dgm:spPr/>
    </dgm:pt>
    <dgm:pt modelId="{C62FA47F-A23F-4419-A3D4-0EB98F225CB6}" type="pres">
      <dgm:prSet presAssocID="{B3BE4C59-BE70-43F0-80D5-B8AA4A7FEFDE}" presName="hierChild5" presStyleCnt="0"/>
      <dgm:spPr/>
    </dgm:pt>
    <dgm:pt modelId="{EF54A256-A9CE-4403-9A6B-E9CE68721851}" type="pres">
      <dgm:prSet presAssocID="{C8A743DA-03BF-4D7F-936A-3769951F7107}" presName="hierChild3" presStyleCnt="0"/>
      <dgm:spPr/>
    </dgm:pt>
    <dgm:pt modelId="{30E73833-8A32-4B60-A216-4CDE3B9050A6}" type="pres">
      <dgm:prSet presAssocID="{2D3905F6-8CDC-4F48-AA64-A534E6DDF72B}" presName="Name111" presStyleLbl="parChTrans1D2" presStyleIdx="3" presStyleCnt="5"/>
      <dgm:spPr/>
    </dgm:pt>
    <dgm:pt modelId="{C93D9D0E-802B-4490-8BA1-86A9A412F816}" type="pres">
      <dgm:prSet presAssocID="{AED1EC22-4BAB-4EC2-B2FF-673C0027C5A7}" presName="hierRoot3" presStyleCnt="0">
        <dgm:presLayoutVars>
          <dgm:hierBranch val="init"/>
        </dgm:presLayoutVars>
      </dgm:prSet>
      <dgm:spPr/>
    </dgm:pt>
    <dgm:pt modelId="{34BC4B8B-B0DF-4AD5-A8E8-E58623D7A051}" type="pres">
      <dgm:prSet presAssocID="{AED1EC22-4BAB-4EC2-B2FF-673C0027C5A7}" presName="rootComposite3" presStyleCnt="0"/>
      <dgm:spPr/>
    </dgm:pt>
    <dgm:pt modelId="{75260380-F8A4-41C2-927F-5AE6C88913B6}" type="pres">
      <dgm:prSet presAssocID="{AED1EC22-4BAB-4EC2-B2FF-673C0027C5A7}" presName="rootText3" presStyleLbl="asst1" presStyleIdx="0" presStyleCnt="2" custScaleX="317944" custScaleY="120468" custLinFactNeighborX="8645" custLinFactNeighborY="-18485">
        <dgm:presLayoutVars>
          <dgm:chPref val="3"/>
        </dgm:presLayoutVars>
      </dgm:prSet>
      <dgm:spPr/>
    </dgm:pt>
    <dgm:pt modelId="{8CE171BF-9739-43B5-81E0-5109899E254D}" type="pres">
      <dgm:prSet presAssocID="{AED1EC22-4BAB-4EC2-B2FF-673C0027C5A7}" presName="rootConnector3" presStyleLbl="asst1" presStyleIdx="0" presStyleCnt="2"/>
      <dgm:spPr/>
    </dgm:pt>
    <dgm:pt modelId="{156F5E7A-9159-4ECD-BB0D-5F2B55CA7BA9}" type="pres">
      <dgm:prSet presAssocID="{AED1EC22-4BAB-4EC2-B2FF-673C0027C5A7}" presName="hierChild6" presStyleCnt="0"/>
      <dgm:spPr/>
    </dgm:pt>
    <dgm:pt modelId="{15318DD3-91A2-4114-B99C-A8AE6B33AD69}" type="pres">
      <dgm:prSet presAssocID="{AED1EC22-4BAB-4EC2-B2FF-673C0027C5A7}" presName="hierChild7" presStyleCnt="0"/>
      <dgm:spPr/>
    </dgm:pt>
    <dgm:pt modelId="{A85B9B54-DAC2-4BD0-982D-587D8EE82E50}" type="pres">
      <dgm:prSet presAssocID="{081C6573-78F7-445F-9346-8E1273A933EE}" presName="Name111" presStyleLbl="parChTrans1D2" presStyleIdx="4" presStyleCnt="5"/>
      <dgm:spPr/>
    </dgm:pt>
    <dgm:pt modelId="{64808D39-1D11-46C9-B8D8-F9D35364552F}" type="pres">
      <dgm:prSet presAssocID="{C56287D6-F5E2-4377-8882-E7203BE898F5}" presName="hierRoot3" presStyleCnt="0">
        <dgm:presLayoutVars>
          <dgm:hierBranch val="init"/>
        </dgm:presLayoutVars>
      </dgm:prSet>
      <dgm:spPr/>
    </dgm:pt>
    <dgm:pt modelId="{B22ADB46-B434-4159-A734-7928228D253F}" type="pres">
      <dgm:prSet presAssocID="{C56287D6-F5E2-4377-8882-E7203BE898F5}" presName="rootComposite3" presStyleCnt="0"/>
      <dgm:spPr/>
    </dgm:pt>
    <dgm:pt modelId="{18EEC7F7-08E4-419D-9D20-1A57E8DA8085}" type="pres">
      <dgm:prSet presAssocID="{C56287D6-F5E2-4377-8882-E7203BE898F5}" presName="rootText3" presStyleLbl="asst1" presStyleIdx="1" presStyleCnt="2" custScaleX="161472" custScaleY="133820" custLinFactX="50686" custLinFactNeighborX="100000" custLinFactNeighborY="-27932">
        <dgm:presLayoutVars>
          <dgm:chPref val="3"/>
        </dgm:presLayoutVars>
      </dgm:prSet>
      <dgm:spPr/>
    </dgm:pt>
    <dgm:pt modelId="{6C8D4D67-AB4A-48A9-AE6F-2A5F26033A59}" type="pres">
      <dgm:prSet presAssocID="{C56287D6-F5E2-4377-8882-E7203BE898F5}" presName="rootConnector3" presStyleLbl="asst1" presStyleIdx="1" presStyleCnt="2"/>
      <dgm:spPr/>
    </dgm:pt>
    <dgm:pt modelId="{9FB8E324-622F-4A7C-BE5D-D5B0B9FCD3ED}" type="pres">
      <dgm:prSet presAssocID="{C56287D6-F5E2-4377-8882-E7203BE898F5}" presName="hierChild6" presStyleCnt="0"/>
      <dgm:spPr/>
    </dgm:pt>
    <dgm:pt modelId="{DF54919C-6EDE-4B9B-A54A-9D6ADDF3E102}" type="pres">
      <dgm:prSet presAssocID="{C56287D6-F5E2-4377-8882-E7203BE898F5}" presName="hierChild7" presStyleCnt="0"/>
      <dgm:spPr/>
    </dgm:pt>
  </dgm:ptLst>
  <dgm:cxnLst>
    <dgm:cxn modelId="{96142C00-36F4-46E6-8371-0BBD749F6FDC}" type="presOf" srcId="{F07916FF-2901-4416-B580-616CB8F557E5}" destId="{3221EC29-E1CF-46D7-9F5F-CD4217C0C90D}" srcOrd="1" destOrd="0" presId="urn:microsoft.com/office/officeart/2005/8/layout/orgChart1"/>
    <dgm:cxn modelId="{B1226103-271F-4823-9CDE-0750E164A161}" srcId="{08E6C9A8-6459-4F8F-9D61-2FB87AB70D27}" destId="{07A03BAD-3097-4980-B404-3EB5A95242BC}" srcOrd="1" destOrd="0" parTransId="{F99FEC60-A221-489F-95D0-C9A3A8C0533C}" sibTransId="{D733D776-AC73-4D04-B1F1-4A702ABA42F1}"/>
    <dgm:cxn modelId="{D16EC703-E04E-41D9-8C59-C9E7BC5B9CB2}" type="presOf" srcId="{26F4DE97-0022-49EA-8BBC-A51C57C25EE9}" destId="{0B53F8ED-E456-4268-9318-0A41257B398E}" srcOrd="0" destOrd="0" presId="urn:microsoft.com/office/officeart/2005/8/layout/orgChart1"/>
    <dgm:cxn modelId="{5A6C040F-6A47-4041-AF83-7665E733B061}" type="presOf" srcId="{42F82B03-E799-48B2-BF72-52DFA63A9223}" destId="{DFBA9B6B-F5A4-4B13-86C6-3067FC746145}" srcOrd="0" destOrd="0" presId="urn:microsoft.com/office/officeart/2005/8/layout/orgChart1"/>
    <dgm:cxn modelId="{A09CEA11-8044-4967-AAB7-317745E27919}" type="presOf" srcId="{B32BD422-4C64-4EC8-98E3-EC5389C8A5FC}" destId="{F027C230-3640-4CA1-96A8-88AD967F9B40}" srcOrd="0" destOrd="0" presId="urn:microsoft.com/office/officeart/2005/8/layout/orgChart1"/>
    <dgm:cxn modelId="{5BB0A216-DE72-44EA-B40E-12C5F4EB27E4}" srcId="{C18AB63E-C16A-4B54-B634-05E761D7344E}" destId="{26F4DE97-0022-49EA-8BBC-A51C57C25EE9}" srcOrd="0" destOrd="0" parTransId="{CD2AC7AA-EF5D-4208-AF9D-95C5C9B1698A}" sibTransId="{C014FE6B-1CE6-4E53-952C-59B26A92D5F0}"/>
    <dgm:cxn modelId="{1818D218-1831-41AE-BC1B-0EAC402773DD}" type="presOf" srcId="{C8A743DA-03BF-4D7F-936A-3769951F7107}" destId="{84E6166E-64D2-4A2F-B033-C261572DC34A}" srcOrd="0" destOrd="0" presId="urn:microsoft.com/office/officeart/2005/8/layout/orgChart1"/>
    <dgm:cxn modelId="{43538C1E-8CAC-4EA2-A871-713313EAAA25}" type="presOf" srcId="{C18AB63E-C16A-4B54-B634-05E761D7344E}" destId="{0ACD491A-21C5-4799-B05D-A98719549731}" srcOrd="1" destOrd="0" presId="urn:microsoft.com/office/officeart/2005/8/layout/orgChart1"/>
    <dgm:cxn modelId="{2CE6F11F-81E4-47C7-9326-BD105324AEA8}" type="presOf" srcId="{F4CEC6B3-9D98-484A-8EC5-A078FBA2A2FD}" destId="{52DEA8DA-E17C-421D-8125-521426AF4B51}" srcOrd="0" destOrd="0" presId="urn:microsoft.com/office/officeart/2005/8/layout/orgChart1"/>
    <dgm:cxn modelId="{21957023-8D5F-474D-9EA7-3BA93E40DCD6}" type="presOf" srcId="{470A4A7B-D2CD-4233-895E-FB58102C398D}" destId="{B2885924-09C1-4DA9-B262-17580DE68DA6}" srcOrd="0" destOrd="0" presId="urn:microsoft.com/office/officeart/2005/8/layout/orgChart1"/>
    <dgm:cxn modelId="{9750CA23-2011-4BBC-BE35-D4AC02ED45E4}" type="presOf" srcId="{08E6C9A8-6459-4F8F-9D61-2FB87AB70D27}" destId="{B36182D1-FC62-444F-8B36-283C4465B61E}" srcOrd="1" destOrd="0" presId="urn:microsoft.com/office/officeart/2005/8/layout/orgChart1"/>
    <dgm:cxn modelId="{1D6BA424-12F4-446E-AF8B-0EA01C33E580}" srcId="{C8A743DA-03BF-4D7F-936A-3769951F7107}" destId="{08E6C9A8-6459-4F8F-9D61-2FB87AB70D27}" srcOrd="1" destOrd="0" parTransId="{C8E46FD2-7B5C-414E-8EB3-3FF0C6368A2D}" sibTransId="{426FF732-CC72-4EA4-BB61-63D6CA6E9BCE}"/>
    <dgm:cxn modelId="{B46FD225-48CE-4A0B-A1AC-2AED04D8FDC7}" type="presOf" srcId="{73AFD3D7-80DD-4D0B-8874-BBDC6D10B86B}" destId="{1C6AAD6C-FA4E-4FDB-BB2B-F6BCC8B57ED5}" srcOrd="0" destOrd="0" presId="urn:microsoft.com/office/officeart/2005/8/layout/orgChart1"/>
    <dgm:cxn modelId="{40675228-5C6F-46D3-B75B-25CC3578D5FD}" type="presOf" srcId="{84633C96-480B-40DF-BAD7-BE271902BD1E}" destId="{94DD0E10-3C07-4997-A988-A1713C777E2E}" srcOrd="0" destOrd="0" presId="urn:microsoft.com/office/officeart/2005/8/layout/orgChart1"/>
    <dgm:cxn modelId="{D746E328-1ABB-4AF7-A411-8EF02BC25C4E}" type="presOf" srcId="{AB0C90DA-21C1-4749-85EB-174C65485068}" destId="{92E0D883-922A-4200-A4F5-38A4A156D6F1}" srcOrd="0" destOrd="0" presId="urn:microsoft.com/office/officeart/2005/8/layout/orgChart1"/>
    <dgm:cxn modelId="{E214632A-4A99-4435-A798-9AD5A448BFEA}" type="presOf" srcId="{081C6573-78F7-445F-9346-8E1273A933EE}" destId="{A85B9B54-DAC2-4BD0-982D-587D8EE82E50}" srcOrd="0" destOrd="0" presId="urn:microsoft.com/office/officeart/2005/8/layout/orgChart1"/>
    <dgm:cxn modelId="{0D9E7A2D-A895-4E84-89E4-7CA75641F172}" type="presOf" srcId="{5ECF964D-2BD0-4352-8D29-7AD0A94818A5}" destId="{C31FBA82-2095-4B0B-BB80-C011A7A5C237}" srcOrd="0" destOrd="0" presId="urn:microsoft.com/office/officeart/2005/8/layout/orgChart1"/>
    <dgm:cxn modelId="{4CC65F2E-5DEE-4393-B146-13EAFCDE4DE7}" srcId="{B3BE4C59-BE70-43F0-80D5-B8AA4A7FEFDE}" destId="{BAEFB2C5-5B02-4EF9-B0FC-2BD1714964BF}" srcOrd="0" destOrd="0" parTransId="{8DBE4A88-4C6D-4CE0-AFB4-9FBE39AB8941}" sibTransId="{61638F6F-0DC8-49A0-86A1-9E959D39922B}"/>
    <dgm:cxn modelId="{E2841530-6DB5-40F6-8CD6-71AA19E7AAFB}" type="presOf" srcId="{BAEFB2C5-5B02-4EF9-B0FC-2BD1714964BF}" destId="{67487921-CD84-4E24-89FC-8F19F773B6A6}" srcOrd="0" destOrd="0" presId="urn:microsoft.com/office/officeart/2005/8/layout/orgChart1"/>
    <dgm:cxn modelId="{9B3C7D31-2F40-46A9-9C7A-D2844E5A874F}" srcId="{17FA639E-C18B-45A6-A796-0D0BA52A8CFB}" destId="{42F82B03-E799-48B2-BF72-52DFA63A9223}" srcOrd="0" destOrd="0" parTransId="{476758E7-6931-4BD5-B303-064F23316BF1}" sibTransId="{07DD51CC-C127-4C1F-B3F1-0858A1F86311}"/>
    <dgm:cxn modelId="{CF676933-8AC2-4A1A-BDC0-A3FFB80C6395}" type="presOf" srcId="{E7676BF5-93ED-4746-9AD4-F704EDE441CB}" destId="{F5F329C9-3B21-42B7-A1DF-5CCA8EF866AF}" srcOrd="1" destOrd="0" presId="urn:microsoft.com/office/officeart/2005/8/layout/orgChart1"/>
    <dgm:cxn modelId="{E524F13F-47D8-4927-B395-5E6B557B9BC3}" type="presOf" srcId="{F361991F-AB23-4D12-953F-CFD55A3C2C9C}" destId="{8B56DF26-0B04-4B4C-952E-CC26D63650CC}" srcOrd="0" destOrd="0" presId="urn:microsoft.com/office/officeart/2005/8/layout/orgChart1"/>
    <dgm:cxn modelId="{BEFB7040-0828-46A9-886A-473085639DF0}" type="presOf" srcId="{88DEA8E7-6385-4CA7-952C-F2A1F5551D76}" destId="{0219957B-9C50-45CB-A9D5-E9BE5E553B4A}" srcOrd="0" destOrd="0" presId="urn:microsoft.com/office/officeart/2005/8/layout/orgChart1"/>
    <dgm:cxn modelId="{12698F5C-637B-4DB5-A764-269560520719}" type="presOf" srcId="{AED1EC22-4BAB-4EC2-B2FF-673C0027C5A7}" destId="{75260380-F8A4-41C2-927F-5AE6C88913B6}" srcOrd="0" destOrd="0" presId="urn:microsoft.com/office/officeart/2005/8/layout/orgChart1"/>
    <dgm:cxn modelId="{D0FA965E-E921-4D40-9BEB-0D46EB5937BE}" type="presOf" srcId="{17FA639E-C18B-45A6-A796-0D0BA52A8CFB}" destId="{53E2BA99-6048-4119-B08C-C0CC9BC59E5C}" srcOrd="0" destOrd="0" presId="urn:microsoft.com/office/officeart/2005/8/layout/orgChart1"/>
    <dgm:cxn modelId="{C305595F-455D-4B28-AC21-44EB004D6B6C}" type="presOf" srcId="{AC5A265A-A1B4-4272-AE17-6C686BC34323}" destId="{D8243ECA-9336-4C6F-92DE-1709B87833A0}" srcOrd="1" destOrd="0" presId="urn:microsoft.com/office/officeart/2005/8/layout/orgChart1"/>
    <dgm:cxn modelId="{E67A6E62-EDAA-4845-86C3-96D7F1043211}" srcId="{17FA639E-C18B-45A6-A796-0D0BA52A8CFB}" destId="{E7676BF5-93ED-4746-9AD4-F704EDE441CB}" srcOrd="1" destOrd="0" parTransId="{DD3C8484-902E-46B8-9307-30BB474BEEF4}" sibTransId="{4AD7258C-AFEA-433B-BF09-284384291B01}"/>
    <dgm:cxn modelId="{4E61C143-4137-48D1-A62F-8CB8BB884830}" type="presOf" srcId="{F07916FF-2901-4416-B580-616CB8F557E5}" destId="{2FAD0871-5151-41CA-B7A0-F266F6FDDD65}" srcOrd="0" destOrd="0" presId="urn:microsoft.com/office/officeart/2005/8/layout/orgChart1"/>
    <dgm:cxn modelId="{6AC58965-71A2-4085-A13C-EB50145A77EF}" srcId="{0F68E9D1-D17B-43B5-A8E8-4C9B659EF25D}" destId="{C8A743DA-03BF-4D7F-936A-3769951F7107}" srcOrd="0" destOrd="0" parTransId="{ED9670B5-8A05-40EC-B440-775BE95221B1}" sibTransId="{4985EE98-AC66-4ECC-A228-A552C8AD7316}"/>
    <dgm:cxn modelId="{2F7E9668-228C-48D8-A71E-22998F5C297D}" srcId="{07A03BAD-3097-4980-B404-3EB5A95242BC}" destId="{AB389C12-791D-4E72-8A49-7FA979CD82C0}" srcOrd="0" destOrd="0" parTransId="{33F5EE61-1249-469C-88E7-783CAEF7AB2C}" sibTransId="{4481FDE0-40CC-42BE-AB2F-E03343A05950}"/>
    <dgm:cxn modelId="{8DFDEF48-8337-4DF0-B4E4-20FD78A17CC0}" type="presOf" srcId="{806F7600-C390-4100-A3D7-E40B043942B9}" destId="{52C74B0C-3F55-4E36-A907-9CC33261056B}" srcOrd="0" destOrd="0" presId="urn:microsoft.com/office/officeart/2005/8/layout/orgChart1"/>
    <dgm:cxn modelId="{6BFA8C69-BFB3-47CB-898C-5347A01BA28A}" srcId="{A15C4EE3-3319-4592-8E4B-AC61D3072737}" destId="{F8DFA830-8129-488A-B82A-474A95B5F4B5}" srcOrd="1" destOrd="0" parTransId="{4C670629-E901-4673-A5DB-DE5279382F98}" sibTransId="{9CD485B0-D419-4B52-8689-2603477F94D1}"/>
    <dgm:cxn modelId="{CFD5176B-40DB-4261-B540-2469E6B1ECA3}" type="presOf" srcId="{0F68E9D1-D17B-43B5-A8E8-4C9B659EF25D}" destId="{7D8D5C7F-7058-490F-9970-EC9E9140E1A4}" srcOrd="0" destOrd="0" presId="urn:microsoft.com/office/officeart/2005/8/layout/orgChart1"/>
    <dgm:cxn modelId="{19F8AA6B-08D1-4E22-912E-748744FA568B}" type="presOf" srcId="{6B7AC855-A00C-46C0-8C53-A7A17E18A9DE}" destId="{AA4CAFA5-D91C-4FF3-89CA-C88A736630F6}" srcOrd="0" destOrd="0" presId="urn:microsoft.com/office/officeart/2005/8/layout/orgChart1"/>
    <dgm:cxn modelId="{8EEB3170-2237-4113-94AD-4DA88A621B2D}" type="presOf" srcId="{47F2ED5E-6B83-4FBB-9386-7C3110DB7925}" destId="{58934DD4-0CC6-4D4F-BEA0-3FAA4F3B7A3B}" srcOrd="1" destOrd="0" presId="urn:microsoft.com/office/officeart/2005/8/layout/orgChart1"/>
    <dgm:cxn modelId="{63B84851-6C89-4C67-BAAE-C207FE4491D8}" type="presOf" srcId="{C18AB63E-C16A-4B54-B634-05E761D7344E}" destId="{34CAC86A-271D-49A7-980A-500F3FDA08FB}" srcOrd="0" destOrd="0" presId="urn:microsoft.com/office/officeart/2005/8/layout/orgChart1"/>
    <dgm:cxn modelId="{1CBA7A72-4BDC-4B23-9C2F-714FFC0541BA}" type="presOf" srcId="{A15C4EE3-3319-4592-8E4B-AC61D3072737}" destId="{953E6533-A6E6-4A04-8A70-75F1B5EEF020}" srcOrd="0" destOrd="0" presId="urn:microsoft.com/office/officeart/2005/8/layout/orgChart1"/>
    <dgm:cxn modelId="{84E3A652-D886-4202-AE25-56F75A0D1374}" type="presOf" srcId="{A15C4EE3-3319-4592-8E4B-AC61D3072737}" destId="{1204473F-4028-415E-959A-8AE39A0C1146}" srcOrd="1" destOrd="0" presId="urn:microsoft.com/office/officeart/2005/8/layout/orgChart1"/>
    <dgm:cxn modelId="{79526053-EC47-4EE1-95B2-351006ECD43A}" type="presOf" srcId="{6BD63649-7BA1-4743-A313-FFF9B7192B4A}" destId="{823B931B-DD3A-4D7E-8FC9-87AB5121EE70}" srcOrd="0" destOrd="0" presId="urn:microsoft.com/office/officeart/2005/8/layout/orgChart1"/>
    <dgm:cxn modelId="{1F257774-3EB9-46EE-80DA-072446A20A1F}" type="presOf" srcId="{A1EAEB82-E49D-41C0-A89C-9782FFBB8140}" destId="{71D011CE-F503-4316-B411-01C8CDA773B4}" srcOrd="0" destOrd="0" presId="urn:microsoft.com/office/officeart/2005/8/layout/orgChart1"/>
    <dgm:cxn modelId="{FA0F1C55-EEAC-4F69-81BD-F7DB5946C961}" type="presOf" srcId="{C8A743DA-03BF-4D7F-936A-3769951F7107}" destId="{6B7C8B6F-B0B2-459F-B1E0-81956E8DF6D2}" srcOrd="1" destOrd="0" presId="urn:microsoft.com/office/officeart/2005/8/layout/orgChart1"/>
    <dgm:cxn modelId="{B1E26256-A019-42CA-BB5E-269E32374415}" type="presOf" srcId="{F99FEC60-A221-489F-95D0-C9A3A8C0533C}" destId="{E626CCE9-C76F-4B9F-B9B4-343D9879F697}" srcOrd="0" destOrd="0" presId="urn:microsoft.com/office/officeart/2005/8/layout/orgChart1"/>
    <dgm:cxn modelId="{C4E32358-5DB0-44C5-8E51-BA95E9F408B0}" type="presOf" srcId="{BAEFB2C5-5B02-4EF9-B0FC-2BD1714964BF}" destId="{C75017EA-CDAB-43E6-891D-8AB60B3BC05E}" srcOrd="1" destOrd="0" presId="urn:microsoft.com/office/officeart/2005/8/layout/orgChart1"/>
    <dgm:cxn modelId="{D9AB1079-BD38-4AAC-9721-375DDA876E41}" srcId="{AB389C12-791D-4E72-8A49-7FA979CD82C0}" destId="{C18AB63E-C16A-4B54-B634-05E761D7344E}" srcOrd="1" destOrd="0" parTransId="{2DFE845B-8D14-499C-8B2C-87842946CB84}" sibTransId="{05929967-9339-40B9-A231-672C58E3AEDC}"/>
    <dgm:cxn modelId="{79AC3E59-DC4C-467D-BB26-83BFFA017B52}" srcId="{F8DFA830-8129-488A-B82A-474A95B5F4B5}" destId="{F361991F-AB23-4D12-953F-CFD55A3C2C9C}" srcOrd="0" destOrd="0" parTransId="{CE0A6D5F-9413-4B87-8652-E176EA217F2B}" sibTransId="{6751B40A-475F-4A6B-A7FF-0BA50D653C4D}"/>
    <dgm:cxn modelId="{64CDF15A-F745-4EE8-958D-F80A8CFDCBB7}" type="presOf" srcId="{4223DDEE-7605-41FE-A938-45D194C0D1CF}" destId="{986A5037-0CB5-49CB-87A1-14C06159A1DC}" srcOrd="0" destOrd="0" presId="urn:microsoft.com/office/officeart/2005/8/layout/orgChart1"/>
    <dgm:cxn modelId="{63B9337B-0145-4987-8717-2FF9FB4DB674}" type="presOf" srcId="{F361991F-AB23-4D12-953F-CFD55A3C2C9C}" destId="{9286C839-3F1A-4FC1-AA61-1E1247246C73}" srcOrd="1" destOrd="0" presId="urn:microsoft.com/office/officeart/2005/8/layout/orgChart1"/>
    <dgm:cxn modelId="{4165597C-D1DE-4F3A-BB05-F27CAA84D512}" type="presOf" srcId="{47F2ED5E-6B83-4FBB-9386-7C3110DB7925}" destId="{8A5F287D-3EC9-4B17-AEA6-AA1FA77BCA2A}" srcOrd="0" destOrd="0" presId="urn:microsoft.com/office/officeart/2005/8/layout/orgChart1"/>
    <dgm:cxn modelId="{FAB3257D-6237-4637-A3C5-FE5D787227A4}" srcId="{C8A743DA-03BF-4D7F-936A-3769951F7107}" destId="{C56287D6-F5E2-4377-8882-E7203BE898F5}" srcOrd="4" destOrd="0" parTransId="{081C6573-78F7-445F-9346-8E1273A933EE}" sibTransId="{75E8D22B-2C84-4D35-964F-17B21CB02D9E}"/>
    <dgm:cxn modelId="{D958357E-4FAB-4164-8D20-2E575CB351B1}" srcId="{A15C4EE3-3319-4592-8E4B-AC61D3072737}" destId="{17FA639E-C18B-45A6-A796-0D0BA52A8CFB}" srcOrd="0" destOrd="0" parTransId="{12701F0B-18DF-440C-A961-3AF9DC8F734E}" sibTransId="{53A1293B-046A-47F4-82BC-CE1271BCFB3A}"/>
    <dgm:cxn modelId="{A814857E-6558-4116-94E9-9C24A8E568C5}" srcId="{08E6C9A8-6459-4F8F-9D61-2FB87AB70D27}" destId="{47F2ED5E-6B83-4FBB-9386-7C3110DB7925}" srcOrd="0" destOrd="0" parTransId="{F4CEC6B3-9D98-484A-8EC5-A078FBA2A2FD}" sibTransId="{050BDC9D-5929-4C26-B3EE-46F57D650461}"/>
    <dgm:cxn modelId="{2C496280-B485-4905-AF94-2E2ECC6B294D}" type="presOf" srcId="{C56287D6-F5E2-4377-8882-E7203BE898F5}" destId="{6C8D4D67-AB4A-48A9-AE6F-2A5F26033A59}" srcOrd="1" destOrd="0" presId="urn:microsoft.com/office/officeart/2005/8/layout/orgChart1"/>
    <dgm:cxn modelId="{B74B1E85-423C-4466-9D30-5601C902DC60}" type="presOf" srcId="{F8DFA830-8129-488A-B82A-474A95B5F4B5}" destId="{890E44B2-8701-4CB8-B0DC-0DD5F52E3AE0}" srcOrd="1" destOrd="0" presId="urn:microsoft.com/office/officeart/2005/8/layout/orgChart1"/>
    <dgm:cxn modelId="{72E10490-213B-4670-B043-B1E93A7F026A}" srcId="{6E51AC7F-EBD3-403A-944B-5689223AE384}" destId="{B32BD422-4C64-4EC8-98E3-EC5389C8A5FC}" srcOrd="0" destOrd="0" parTransId="{470A4A7B-D2CD-4233-895E-FB58102C398D}" sibTransId="{7043B3E9-BB6B-40C8-BD50-07FCF8A5029B}"/>
    <dgm:cxn modelId="{C17C7091-3104-4398-9C1D-FAED46981F25}" type="presOf" srcId="{07A03BAD-3097-4980-B404-3EB5A95242BC}" destId="{48179E36-E1CF-4E35-9645-8A4AECCF5115}" srcOrd="0" destOrd="0" presId="urn:microsoft.com/office/officeart/2005/8/layout/orgChart1"/>
    <dgm:cxn modelId="{9BF99C92-A3DC-42F1-B905-9BC088F9871D}" srcId="{AC5A265A-A1B4-4272-AE17-6C686BC34323}" destId="{F07916FF-2901-4416-B580-616CB8F557E5}" srcOrd="0" destOrd="0" parTransId="{AB0C90DA-21C1-4749-85EB-174C65485068}" sibTransId="{574A7505-DB26-449E-94C9-A215A2701DEA}"/>
    <dgm:cxn modelId="{12B15395-0C11-4259-98E4-6CE44218B39B}" type="presOf" srcId="{17FA639E-C18B-45A6-A796-0D0BA52A8CFB}" destId="{205B3238-C044-4214-B470-C7B0DC268002}" srcOrd="1" destOrd="0" presId="urn:microsoft.com/office/officeart/2005/8/layout/orgChart1"/>
    <dgm:cxn modelId="{FB1A329C-A47C-4FA4-B404-6BF396F2A765}" type="presOf" srcId="{6BD63649-7BA1-4743-A313-FFF9B7192B4A}" destId="{4594D0D9-C952-4CFB-AD7D-D92D3146EDBC}" srcOrd="1" destOrd="0" presId="urn:microsoft.com/office/officeart/2005/8/layout/orgChart1"/>
    <dgm:cxn modelId="{020B27A3-19EB-422B-9F3D-972A3273B48B}" type="presOf" srcId="{AED1EC22-4BAB-4EC2-B2FF-673C0027C5A7}" destId="{8CE171BF-9739-43B5-81E0-5109899E254D}" srcOrd="1" destOrd="0" presId="urn:microsoft.com/office/officeart/2005/8/layout/orgChart1"/>
    <dgm:cxn modelId="{9759B2A3-9515-413C-9550-61E80B933A86}" type="presOf" srcId="{5ECF964D-2BD0-4352-8D29-7AD0A94818A5}" destId="{0000DC77-98ED-4C57-B402-1BB47FAF3E8E}" srcOrd="1" destOrd="0" presId="urn:microsoft.com/office/officeart/2005/8/layout/orgChart1"/>
    <dgm:cxn modelId="{F4E2DBA3-4274-42A8-BE07-2A802253FB2D}" type="presOf" srcId="{DD3C8484-902E-46B8-9307-30BB474BEEF4}" destId="{D4863901-C63B-4956-83B9-C529160B52AC}" srcOrd="0" destOrd="0" presId="urn:microsoft.com/office/officeart/2005/8/layout/orgChart1"/>
    <dgm:cxn modelId="{7486F8A3-4CAF-4AFC-A2F2-31983B5A8DD8}" type="presOf" srcId="{26F4DE97-0022-49EA-8BBC-A51C57C25EE9}" destId="{E5BED92F-EDA8-4DD4-AE01-A0C12859426F}" srcOrd="1" destOrd="0" presId="urn:microsoft.com/office/officeart/2005/8/layout/orgChart1"/>
    <dgm:cxn modelId="{3AD6D5A7-C50E-47A1-B9FE-E17AD2C022D3}" type="presOf" srcId="{6E51AC7F-EBD3-403A-944B-5689223AE384}" destId="{B8730B90-923D-4CF4-8F9C-EDDF844419DB}" srcOrd="1" destOrd="0" presId="urn:microsoft.com/office/officeart/2005/8/layout/orgChart1"/>
    <dgm:cxn modelId="{A2F535AB-7EFB-4BB9-8F2F-4ACDF5718FCE}" type="presOf" srcId="{CE0A6D5F-9413-4B87-8652-E176EA217F2B}" destId="{CAF7B9A8-9B72-4230-AA92-8BA29F1309CD}" srcOrd="0" destOrd="0" presId="urn:microsoft.com/office/officeart/2005/8/layout/orgChart1"/>
    <dgm:cxn modelId="{A9B6ABAD-5735-4376-B502-02AE68527B79}" srcId="{C8A743DA-03BF-4D7F-936A-3769951F7107}" destId="{AED1EC22-4BAB-4EC2-B2FF-673C0027C5A7}" srcOrd="0" destOrd="0" parTransId="{2D3905F6-8CDC-4F48-AA64-A534E6DDF72B}" sibTransId="{34FF1F25-7B9E-474F-AB9F-6918D1EADC79}"/>
    <dgm:cxn modelId="{040F2DAE-BA14-4D9E-AEAB-AEE7CF3B772A}" type="presOf" srcId="{42F82B03-E799-48B2-BF72-52DFA63A9223}" destId="{E381DB66-2B85-4F86-B4E8-195B8A526011}" srcOrd="1" destOrd="0" presId="urn:microsoft.com/office/officeart/2005/8/layout/orgChart1"/>
    <dgm:cxn modelId="{63435DAF-7EA0-4147-B0AB-29AB89B490AB}" type="presOf" srcId="{4C670629-E901-4673-A5DB-DE5279382F98}" destId="{B19F8E16-8736-4D1F-AE5F-E1B672ABA7EF}" srcOrd="0" destOrd="0" presId="urn:microsoft.com/office/officeart/2005/8/layout/orgChart1"/>
    <dgm:cxn modelId="{5010F4B3-6E3D-40ED-B127-8CE932AF31CC}" type="presOf" srcId="{2DFE845B-8D14-499C-8B2C-87842946CB84}" destId="{48B30D01-21AE-4572-A222-BBD38AC4F9CE}" srcOrd="0" destOrd="0" presId="urn:microsoft.com/office/officeart/2005/8/layout/orgChart1"/>
    <dgm:cxn modelId="{15B408B4-CED4-45EA-AA33-B004AA0A2C0C}" type="presOf" srcId="{476758E7-6931-4BD5-B303-064F23316BF1}" destId="{064772A1-E5F3-4B65-87D3-64AFA1E23462}" srcOrd="0" destOrd="0" presId="urn:microsoft.com/office/officeart/2005/8/layout/orgChart1"/>
    <dgm:cxn modelId="{74C025B4-F3D8-4331-8B28-7C0F574EE753}" type="presOf" srcId="{E7676BF5-93ED-4746-9AD4-F704EDE441CB}" destId="{91EEEF25-53D1-4BB8-B75C-FD8F97B6DE83}" srcOrd="0" destOrd="0" presId="urn:microsoft.com/office/officeart/2005/8/layout/orgChart1"/>
    <dgm:cxn modelId="{843939B5-8D54-49BA-A911-5F52E885375D}" srcId="{806F7600-C390-4100-A3D7-E40B043942B9}" destId="{6BD63649-7BA1-4743-A313-FFF9B7192B4A}" srcOrd="0" destOrd="0" parTransId="{4223DDEE-7605-41FE-A938-45D194C0D1CF}" sibTransId="{072D9325-2BD3-433F-8D9D-74F94B851870}"/>
    <dgm:cxn modelId="{FE11CFB5-B852-4E10-A49A-39A8110949E7}" srcId="{5ECF964D-2BD0-4352-8D29-7AD0A94818A5}" destId="{6E51AC7F-EBD3-403A-944B-5689223AE384}" srcOrd="0" destOrd="0" parTransId="{A1EAEB82-E49D-41C0-A89C-9782FFBB8140}" sibTransId="{1C4022DE-96A3-406C-AF98-EDF2F4BB6818}"/>
    <dgm:cxn modelId="{B6B940B8-65BF-4146-B2A0-F87202BA18B4}" type="presOf" srcId="{6E51AC7F-EBD3-403A-944B-5689223AE384}" destId="{DDAA4656-A36A-4F0E-8650-06FA0FE74664}" srcOrd="0" destOrd="0" presId="urn:microsoft.com/office/officeart/2005/8/layout/orgChart1"/>
    <dgm:cxn modelId="{85C0F0BA-0279-4893-A3CE-CDF883919D84}" type="presOf" srcId="{B3BE4C59-BE70-43F0-80D5-B8AA4A7FEFDE}" destId="{54013B7C-140E-4EA8-A8A5-FA2998FFBE99}" srcOrd="1" destOrd="0" presId="urn:microsoft.com/office/officeart/2005/8/layout/orgChart1"/>
    <dgm:cxn modelId="{4D4927BC-CA70-4D08-982A-433E45BB1C56}" type="presOf" srcId="{07A03BAD-3097-4980-B404-3EB5A95242BC}" destId="{3A8DBECB-F0BA-498D-80C6-DB257A7E6DDB}" srcOrd="1" destOrd="0" presId="urn:microsoft.com/office/officeart/2005/8/layout/orgChart1"/>
    <dgm:cxn modelId="{1854B7C0-9568-4BB1-BE13-03401732DC1C}" type="presOf" srcId="{2D3905F6-8CDC-4F48-AA64-A534E6DDF72B}" destId="{30E73833-8A32-4B60-A216-4CDE3B9050A6}" srcOrd="0" destOrd="0" presId="urn:microsoft.com/office/officeart/2005/8/layout/orgChart1"/>
    <dgm:cxn modelId="{03592BC3-E552-4E73-9070-EFD3DEB586A1}" type="presOf" srcId="{2753D3E8-BA35-43CD-BF41-C2B5B41C3540}" destId="{7B999136-9490-457E-8B6E-FA98AB1DFFD7}" srcOrd="0" destOrd="0" presId="urn:microsoft.com/office/officeart/2005/8/layout/orgChart1"/>
    <dgm:cxn modelId="{AAE23ACC-B0AA-457D-9830-65050C26B473}" type="presOf" srcId="{CD2AC7AA-EF5D-4208-AF9D-95C5C9B1698A}" destId="{AE3E83F9-E56C-42FB-A44A-6B2013CEA038}" srcOrd="0" destOrd="0" presId="urn:microsoft.com/office/officeart/2005/8/layout/orgChart1"/>
    <dgm:cxn modelId="{F22321CF-53B4-4B2A-AF8C-E4CC82D0C881}" type="presOf" srcId="{AB389C12-791D-4E72-8A49-7FA979CD82C0}" destId="{512026C0-C7A4-4B27-8C08-884CD87425F8}" srcOrd="0" destOrd="0" presId="urn:microsoft.com/office/officeart/2005/8/layout/orgChart1"/>
    <dgm:cxn modelId="{582279D4-8013-4110-8590-E5173451FC2C}" type="presOf" srcId="{12701F0B-18DF-440C-A961-3AF9DC8F734E}" destId="{8DBC6EC2-BB3D-4CD5-86FA-4D41A967C573}" srcOrd="0" destOrd="0" presId="urn:microsoft.com/office/officeart/2005/8/layout/orgChart1"/>
    <dgm:cxn modelId="{14C9DAD8-1293-4566-A39B-B512B3220F82}" type="presOf" srcId="{F8DFA830-8129-488A-B82A-474A95B5F4B5}" destId="{76D1B445-D891-430B-8B8D-AAB58959D873}" srcOrd="0" destOrd="0" presId="urn:microsoft.com/office/officeart/2005/8/layout/orgChart1"/>
    <dgm:cxn modelId="{2CAA44D9-CF6A-4189-838C-38C54A2CF9E1}" type="presOf" srcId="{33F5EE61-1249-469C-88E7-783CAEF7AB2C}" destId="{7E823BB8-FB5E-424C-835B-C5DFC5BBBECC}" srcOrd="0" destOrd="0" presId="urn:microsoft.com/office/officeart/2005/8/layout/orgChart1"/>
    <dgm:cxn modelId="{DA344CDA-4023-4EE2-825A-3317AA669675}" type="presOf" srcId="{B32BD422-4C64-4EC8-98E3-EC5389C8A5FC}" destId="{4755A199-551F-4941-91C5-762FB994EADD}" srcOrd="1" destOrd="0" presId="urn:microsoft.com/office/officeart/2005/8/layout/orgChart1"/>
    <dgm:cxn modelId="{A87368DB-D609-479A-B75E-47EC003C88B0}" type="presOf" srcId="{8DBE4A88-4C6D-4CE0-AFB4-9FBE39AB8941}" destId="{420CC657-FBB3-4395-A273-D06A6592D882}" srcOrd="0" destOrd="0" presId="urn:microsoft.com/office/officeart/2005/8/layout/orgChart1"/>
    <dgm:cxn modelId="{91B777DB-F36B-4B43-82B3-C535911E06A7}" type="presOf" srcId="{806F7600-C390-4100-A3D7-E40B043942B9}" destId="{84FD6505-7E97-4809-B496-6985DB859C5D}" srcOrd="1" destOrd="0" presId="urn:microsoft.com/office/officeart/2005/8/layout/orgChart1"/>
    <dgm:cxn modelId="{5AA853DD-8AFD-4793-9B35-2B04334D5374}" srcId="{C8A743DA-03BF-4D7F-936A-3769951F7107}" destId="{B3BE4C59-BE70-43F0-80D5-B8AA4A7FEFDE}" srcOrd="3" destOrd="0" parTransId="{6B7AC855-A00C-46C0-8C53-A7A17E18A9DE}" sibTransId="{314DB868-D9AD-45A8-8467-21073EC12D9E}"/>
    <dgm:cxn modelId="{AEB433DE-AD6F-46D6-A1C4-FBCCA44855BA}" type="presOf" srcId="{B3BE4C59-BE70-43F0-80D5-B8AA4A7FEFDE}" destId="{285D4071-5E48-426B-89A8-A68F7B033772}" srcOrd="0" destOrd="0" presId="urn:microsoft.com/office/officeart/2005/8/layout/orgChart1"/>
    <dgm:cxn modelId="{9C619CE4-894C-4AD6-9191-0940199969CA}" srcId="{AB389C12-791D-4E72-8A49-7FA979CD82C0}" destId="{AC5A265A-A1B4-4272-AE17-6C686BC34323}" srcOrd="0" destOrd="0" parTransId="{73AFD3D7-80DD-4D0B-8874-BBDC6D10B86B}" sibTransId="{75B9DD30-6C02-4DCB-B925-B0920980EC0E}"/>
    <dgm:cxn modelId="{39F0B8E7-D1A7-4FE2-ACAF-C06481631D2E}" srcId="{5ECF964D-2BD0-4352-8D29-7AD0A94818A5}" destId="{806F7600-C390-4100-A3D7-E40B043942B9}" srcOrd="1" destOrd="0" parTransId="{84633C96-480B-40DF-BAD7-BE271902BD1E}" sibTransId="{7E75542F-30A9-4B42-94B7-2B071119304E}"/>
    <dgm:cxn modelId="{7221FEE7-E902-4A74-9955-0939675BC524}" type="presOf" srcId="{C8E46FD2-7B5C-414E-8EB3-3FF0C6368A2D}" destId="{E0A1D94D-825A-46EF-B898-C8851E693629}" srcOrd="0" destOrd="0" presId="urn:microsoft.com/office/officeart/2005/8/layout/orgChart1"/>
    <dgm:cxn modelId="{68CCCCE8-9CFB-49B1-B784-C85E69342AA5}" srcId="{47F2ED5E-6B83-4FBB-9386-7C3110DB7925}" destId="{5ECF964D-2BD0-4352-8D29-7AD0A94818A5}" srcOrd="0" destOrd="0" parTransId="{88DEA8E7-6385-4CA7-952C-F2A1F5551D76}" sibTransId="{FE4E0051-91DD-4C83-912D-A0E7C6BD1631}"/>
    <dgm:cxn modelId="{22871DF3-8AC4-483B-8A5A-0A9BBBF1B481}" type="presOf" srcId="{C56287D6-F5E2-4377-8882-E7203BE898F5}" destId="{18EEC7F7-08E4-419D-9D20-1A57E8DA8085}" srcOrd="0" destOrd="0" presId="urn:microsoft.com/office/officeart/2005/8/layout/orgChart1"/>
    <dgm:cxn modelId="{235966F3-B0C7-4ADA-BAAB-54D64D518E58}" type="presOf" srcId="{AC5A265A-A1B4-4272-AE17-6C686BC34323}" destId="{AF38B728-E620-4F90-B8AB-2B908732392E}" srcOrd="0" destOrd="0" presId="urn:microsoft.com/office/officeart/2005/8/layout/orgChart1"/>
    <dgm:cxn modelId="{89AD60F4-29B6-40C6-B816-90E983F14218}" type="presOf" srcId="{AB389C12-791D-4E72-8A49-7FA979CD82C0}" destId="{BCF3196D-DB84-4D09-B19B-78AA4D3D951E}" srcOrd="1" destOrd="0" presId="urn:microsoft.com/office/officeart/2005/8/layout/orgChart1"/>
    <dgm:cxn modelId="{F706AFF8-D225-405F-A60A-9FC17977AB91}" type="presOf" srcId="{08E6C9A8-6459-4F8F-9D61-2FB87AB70D27}" destId="{5A60C2EC-5491-42C5-AAC6-633777EFB384}" srcOrd="0" destOrd="0" presId="urn:microsoft.com/office/officeart/2005/8/layout/orgChart1"/>
    <dgm:cxn modelId="{4DB475FF-6231-4B3D-BE12-F105D15BD39C}" srcId="{C8A743DA-03BF-4D7F-936A-3769951F7107}" destId="{A15C4EE3-3319-4592-8E4B-AC61D3072737}" srcOrd="2" destOrd="0" parTransId="{2753D3E8-BA35-43CD-BF41-C2B5B41C3540}" sibTransId="{29365BB0-CBF1-47B1-B1C1-C67C46E678F1}"/>
    <dgm:cxn modelId="{4C48B1AD-123C-4136-BF50-D21F90276CB9}" type="presParOf" srcId="{7D8D5C7F-7058-490F-9970-EC9E9140E1A4}" destId="{05059612-4743-40AF-BDB1-6C1D3E24A09B}" srcOrd="0" destOrd="0" presId="urn:microsoft.com/office/officeart/2005/8/layout/orgChart1"/>
    <dgm:cxn modelId="{39CB018C-3A0D-4075-AE3C-0A422D247961}" type="presParOf" srcId="{05059612-4743-40AF-BDB1-6C1D3E24A09B}" destId="{966E567C-5DD6-4748-A480-4DF2AB341C9A}" srcOrd="0" destOrd="0" presId="urn:microsoft.com/office/officeart/2005/8/layout/orgChart1"/>
    <dgm:cxn modelId="{00B90AC2-F00B-49E3-8DD0-22E872694923}" type="presParOf" srcId="{966E567C-5DD6-4748-A480-4DF2AB341C9A}" destId="{84E6166E-64D2-4A2F-B033-C261572DC34A}" srcOrd="0" destOrd="0" presId="urn:microsoft.com/office/officeart/2005/8/layout/orgChart1"/>
    <dgm:cxn modelId="{1C390071-759E-40B8-906A-75437FE975CA}" type="presParOf" srcId="{966E567C-5DD6-4748-A480-4DF2AB341C9A}" destId="{6B7C8B6F-B0B2-459F-B1E0-81956E8DF6D2}" srcOrd="1" destOrd="0" presId="urn:microsoft.com/office/officeart/2005/8/layout/orgChart1"/>
    <dgm:cxn modelId="{73D6EA7D-7C4F-429A-B813-F4497FA12D01}" type="presParOf" srcId="{05059612-4743-40AF-BDB1-6C1D3E24A09B}" destId="{15740275-C275-4DB3-BD52-970CF47F4C43}" srcOrd="1" destOrd="0" presId="urn:microsoft.com/office/officeart/2005/8/layout/orgChart1"/>
    <dgm:cxn modelId="{D02D92BD-647A-41EB-A5EF-74FC1064222D}" type="presParOf" srcId="{15740275-C275-4DB3-BD52-970CF47F4C43}" destId="{E0A1D94D-825A-46EF-B898-C8851E693629}" srcOrd="0" destOrd="0" presId="urn:microsoft.com/office/officeart/2005/8/layout/orgChart1"/>
    <dgm:cxn modelId="{5BB652A0-AA0A-4F1F-93B5-3B55D34783FB}" type="presParOf" srcId="{15740275-C275-4DB3-BD52-970CF47F4C43}" destId="{FC27794E-84B2-4544-AD79-827B7611BA86}" srcOrd="1" destOrd="0" presId="urn:microsoft.com/office/officeart/2005/8/layout/orgChart1"/>
    <dgm:cxn modelId="{1ADD9B14-5CA7-4E52-8C2F-BE3CC6827DE0}" type="presParOf" srcId="{FC27794E-84B2-4544-AD79-827B7611BA86}" destId="{A5824B64-26F5-4C48-836E-C5993A98B485}" srcOrd="0" destOrd="0" presId="urn:microsoft.com/office/officeart/2005/8/layout/orgChart1"/>
    <dgm:cxn modelId="{A10E4EC3-1A0C-4F06-A3D3-524F88E52FBA}" type="presParOf" srcId="{A5824B64-26F5-4C48-836E-C5993A98B485}" destId="{5A60C2EC-5491-42C5-AAC6-633777EFB384}" srcOrd="0" destOrd="0" presId="urn:microsoft.com/office/officeart/2005/8/layout/orgChart1"/>
    <dgm:cxn modelId="{709C259A-12FE-41F8-88B8-08A35B92EE39}" type="presParOf" srcId="{A5824B64-26F5-4C48-836E-C5993A98B485}" destId="{B36182D1-FC62-444F-8B36-283C4465B61E}" srcOrd="1" destOrd="0" presId="urn:microsoft.com/office/officeart/2005/8/layout/orgChart1"/>
    <dgm:cxn modelId="{62FE2617-30D8-4CC0-935B-4BC6DD06F23A}" type="presParOf" srcId="{FC27794E-84B2-4544-AD79-827B7611BA86}" destId="{89860B78-FBB7-41A8-9922-AE303CB0BAF3}" srcOrd="1" destOrd="0" presId="urn:microsoft.com/office/officeart/2005/8/layout/orgChart1"/>
    <dgm:cxn modelId="{08939609-48B3-4BD9-9820-86D49658A5D6}" type="presParOf" srcId="{89860B78-FBB7-41A8-9922-AE303CB0BAF3}" destId="{52DEA8DA-E17C-421D-8125-521426AF4B51}" srcOrd="0" destOrd="0" presId="urn:microsoft.com/office/officeart/2005/8/layout/orgChart1"/>
    <dgm:cxn modelId="{0DB0C699-6F10-4A03-9D1D-7D92364FF73C}" type="presParOf" srcId="{89860B78-FBB7-41A8-9922-AE303CB0BAF3}" destId="{D883EEA7-8231-4904-B057-E7C782EAE029}" srcOrd="1" destOrd="0" presId="urn:microsoft.com/office/officeart/2005/8/layout/orgChart1"/>
    <dgm:cxn modelId="{194E0973-67AE-43D4-ACEC-7533A0877B47}" type="presParOf" srcId="{D883EEA7-8231-4904-B057-E7C782EAE029}" destId="{8FC1BE8D-736F-4E27-A83E-C63A47B1E0BC}" srcOrd="0" destOrd="0" presId="urn:microsoft.com/office/officeart/2005/8/layout/orgChart1"/>
    <dgm:cxn modelId="{227FB879-3548-4910-917F-8D63C750ECD4}" type="presParOf" srcId="{8FC1BE8D-736F-4E27-A83E-C63A47B1E0BC}" destId="{8A5F287D-3EC9-4B17-AEA6-AA1FA77BCA2A}" srcOrd="0" destOrd="0" presId="urn:microsoft.com/office/officeart/2005/8/layout/orgChart1"/>
    <dgm:cxn modelId="{A626589C-0444-42E1-A79F-A57DA9750246}" type="presParOf" srcId="{8FC1BE8D-736F-4E27-A83E-C63A47B1E0BC}" destId="{58934DD4-0CC6-4D4F-BEA0-3FAA4F3B7A3B}" srcOrd="1" destOrd="0" presId="urn:microsoft.com/office/officeart/2005/8/layout/orgChart1"/>
    <dgm:cxn modelId="{EA40779F-B59D-4CEF-BD09-F962B5A690D1}" type="presParOf" srcId="{D883EEA7-8231-4904-B057-E7C782EAE029}" destId="{F0566132-92A8-48A0-B423-7F3F2C253F77}" srcOrd="1" destOrd="0" presId="urn:microsoft.com/office/officeart/2005/8/layout/orgChart1"/>
    <dgm:cxn modelId="{F7773668-C523-4F90-8556-5DF5A2CD6289}" type="presParOf" srcId="{F0566132-92A8-48A0-B423-7F3F2C253F77}" destId="{0219957B-9C50-45CB-A9D5-E9BE5E553B4A}" srcOrd="0" destOrd="0" presId="urn:microsoft.com/office/officeart/2005/8/layout/orgChart1"/>
    <dgm:cxn modelId="{8386CE86-4FC6-404B-BACD-01B155495382}" type="presParOf" srcId="{F0566132-92A8-48A0-B423-7F3F2C253F77}" destId="{6AD80BC9-7765-4288-BB0D-C42C43E9D3ED}" srcOrd="1" destOrd="0" presId="urn:microsoft.com/office/officeart/2005/8/layout/orgChart1"/>
    <dgm:cxn modelId="{0A4155D3-6670-4586-B2BB-A836C689A66F}" type="presParOf" srcId="{6AD80BC9-7765-4288-BB0D-C42C43E9D3ED}" destId="{187A00B4-E215-4DD8-84F3-BADB8491973B}" srcOrd="0" destOrd="0" presId="urn:microsoft.com/office/officeart/2005/8/layout/orgChart1"/>
    <dgm:cxn modelId="{EFAA59A7-E213-4CCB-840D-B068C1DA7E1E}" type="presParOf" srcId="{187A00B4-E215-4DD8-84F3-BADB8491973B}" destId="{C31FBA82-2095-4B0B-BB80-C011A7A5C237}" srcOrd="0" destOrd="0" presId="urn:microsoft.com/office/officeart/2005/8/layout/orgChart1"/>
    <dgm:cxn modelId="{07903F25-8D5E-4630-8828-D505B74B86D4}" type="presParOf" srcId="{187A00B4-E215-4DD8-84F3-BADB8491973B}" destId="{0000DC77-98ED-4C57-B402-1BB47FAF3E8E}" srcOrd="1" destOrd="0" presId="urn:microsoft.com/office/officeart/2005/8/layout/orgChart1"/>
    <dgm:cxn modelId="{90C0540D-A024-4530-B61E-05ABD52BFAC3}" type="presParOf" srcId="{6AD80BC9-7765-4288-BB0D-C42C43E9D3ED}" destId="{6455C33D-0BCC-42FF-BD92-B66F18DA2E8A}" srcOrd="1" destOrd="0" presId="urn:microsoft.com/office/officeart/2005/8/layout/orgChart1"/>
    <dgm:cxn modelId="{A82D5965-231E-4FC1-BF82-226AE912F7D4}" type="presParOf" srcId="{6455C33D-0BCC-42FF-BD92-B66F18DA2E8A}" destId="{71D011CE-F503-4316-B411-01C8CDA773B4}" srcOrd="0" destOrd="0" presId="urn:microsoft.com/office/officeart/2005/8/layout/orgChart1"/>
    <dgm:cxn modelId="{DBDF3823-BE7B-460D-97EC-B28580E18E37}" type="presParOf" srcId="{6455C33D-0BCC-42FF-BD92-B66F18DA2E8A}" destId="{649FFB4F-4570-4E85-AD43-CE92E0013869}" srcOrd="1" destOrd="0" presId="urn:microsoft.com/office/officeart/2005/8/layout/orgChart1"/>
    <dgm:cxn modelId="{E1682751-BF16-4909-872A-58A32C150538}" type="presParOf" srcId="{649FFB4F-4570-4E85-AD43-CE92E0013869}" destId="{CBE358C4-B893-44C8-9FE2-39CDACC8E647}" srcOrd="0" destOrd="0" presId="urn:microsoft.com/office/officeart/2005/8/layout/orgChart1"/>
    <dgm:cxn modelId="{968F77A1-DA81-446F-BB7C-FB5086621B5F}" type="presParOf" srcId="{CBE358C4-B893-44C8-9FE2-39CDACC8E647}" destId="{DDAA4656-A36A-4F0E-8650-06FA0FE74664}" srcOrd="0" destOrd="0" presId="urn:microsoft.com/office/officeart/2005/8/layout/orgChart1"/>
    <dgm:cxn modelId="{10AFA95D-19AF-4DBA-AA62-864C4527B958}" type="presParOf" srcId="{CBE358C4-B893-44C8-9FE2-39CDACC8E647}" destId="{B8730B90-923D-4CF4-8F9C-EDDF844419DB}" srcOrd="1" destOrd="0" presId="urn:microsoft.com/office/officeart/2005/8/layout/orgChart1"/>
    <dgm:cxn modelId="{0C622331-1115-4D58-8C16-E719EC509E9B}" type="presParOf" srcId="{649FFB4F-4570-4E85-AD43-CE92E0013869}" destId="{0179BE54-B073-49D0-B21C-30069FD1ED20}" srcOrd="1" destOrd="0" presId="urn:microsoft.com/office/officeart/2005/8/layout/orgChart1"/>
    <dgm:cxn modelId="{67D26997-B0C1-4686-A7D9-829BB7C3E941}" type="presParOf" srcId="{0179BE54-B073-49D0-B21C-30069FD1ED20}" destId="{B2885924-09C1-4DA9-B262-17580DE68DA6}" srcOrd="0" destOrd="0" presId="urn:microsoft.com/office/officeart/2005/8/layout/orgChart1"/>
    <dgm:cxn modelId="{1DB48D54-6118-42E4-B91D-CDD17F357104}" type="presParOf" srcId="{0179BE54-B073-49D0-B21C-30069FD1ED20}" destId="{ED9D2D32-CEBD-4080-9A5B-4F1944D7D214}" srcOrd="1" destOrd="0" presId="urn:microsoft.com/office/officeart/2005/8/layout/orgChart1"/>
    <dgm:cxn modelId="{801DD7C7-4C6E-4CEC-B85A-99D18B3F919D}" type="presParOf" srcId="{ED9D2D32-CEBD-4080-9A5B-4F1944D7D214}" destId="{BF3DF783-640A-4ED4-B40C-9595283E58B7}" srcOrd="0" destOrd="0" presId="urn:microsoft.com/office/officeart/2005/8/layout/orgChart1"/>
    <dgm:cxn modelId="{1939481B-1BB1-4BD7-AEAF-3686D2595817}" type="presParOf" srcId="{BF3DF783-640A-4ED4-B40C-9595283E58B7}" destId="{F027C230-3640-4CA1-96A8-88AD967F9B40}" srcOrd="0" destOrd="0" presId="urn:microsoft.com/office/officeart/2005/8/layout/orgChart1"/>
    <dgm:cxn modelId="{DEA49188-B5B9-4425-9303-39D26AA7D73C}" type="presParOf" srcId="{BF3DF783-640A-4ED4-B40C-9595283E58B7}" destId="{4755A199-551F-4941-91C5-762FB994EADD}" srcOrd="1" destOrd="0" presId="urn:microsoft.com/office/officeart/2005/8/layout/orgChart1"/>
    <dgm:cxn modelId="{B3245F73-5571-4C60-BA1E-49391B420F0C}" type="presParOf" srcId="{ED9D2D32-CEBD-4080-9A5B-4F1944D7D214}" destId="{2AA6DAF2-AC56-42B6-B106-6A00E7D80BAD}" srcOrd="1" destOrd="0" presId="urn:microsoft.com/office/officeart/2005/8/layout/orgChart1"/>
    <dgm:cxn modelId="{952C7375-8C72-4573-8F16-B1AA759F526A}" type="presParOf" srcId="{ED9D2D32-CEBD-4080-9A5B-4F1944D7D214}" destId="{C0C89603-C56D-4204-8AEE-DED25A2A5B53}" srcOrd="2" destOrd="0" presId="urn:microsoft.com/office/officeart/2005/8/layout/orgChart1"/>
    <dgm:cxn modelId="{320072C3-18DC-42BB-9952-5B01A9AB5934}" type="presParOf" srcId="{649FFB4F-4570-4E85-AD43-CE92E0013869}" destId="{922395F6-9BAB-4B95-8836-5042BA40B8D9}" srcOrd="2" destOrd="0" presId="urn:microsoft.com/office/officeart/2005/8/layout/orgChart1"/>
    <dgm:cxn modelId="{AD86CA87-783E-4A89-9E95-ADBCF9F7B11D}" type="presParOf" srcId="{6455C33D-0BCC-42FF-BD92-B66F18DA2E8A}" destId="{94DD0E10-3C07-4997-A988-A1713C777E2E}" srcOrd="2" destOrd="0" presId="urn:microsoft.com/office/officeart/2005/8/layout/orgChart1"/>
    <dgm:cxn modelId="{2D3C56E5-CECD-42F1-AB8E-6068F1111343}" type="presParOf" srcId="{6455C33D-0BCC-42FF-BD92-B66F18DA2E8A}" destId="{0E6A33F4-3A05-4D4C-A05B-24C4A0CF66D9}" srcOrd="3" destOrd="0" presId="urn:microsoft.com/office/officeart/2005/8/layout/orgChart1"/>
    <dgm:cxn modelId="{F1F8B88A-B123-4FF1-8A73-C29AC871507B}" type="presParOf" srcId="{0E6A33F4-3A05-4D4C-A05B-24C4A0CF66D9}" destId="{A6F4858E-1FF7-42AD-913D-4EEA0B002E14}" srcOrd="0" destOrd="0" presId="urn:microsoft.com/office/officeart/2005/8/layout/orgChart1"/>
    <dgm:cxn modelId="{0B347ADE-AF36-4C9E-80FF-12DAA5731A3D}" type="presParOf" srcId="{A6F4858E-1FF7-42AD-913D-4EEA0B002E14}" destId="{52C74B0C-3F55-4E36-A907-9CC33261056B}" srcOrd="0" destOrd="0" presId="urn:microsoft.com/office/officeart/2005/8/layout/orgChart1"/>
    <dgm:cxn modelId="{F9D7D6D5-8803-4DC0-B5A2-3E510DD2598A}" type="presParOf" srcId="{A6F4858E-1FF7-42AD-913D-4EEA0B002E14}" destId="{84FD6505-7E97-4809-B496-6985DB859C5D}" srcOrd="1" destOrd="0" presId="urn:microsoft.com/office/officeart/2005/8/layout/orgChart1"/>
    <dgm:cxn modelId="{A16E4DD0-497D-408B-9A58-F8C0A35E790B}" type="presParOf" srcId="{0E6A33F4-3A05-4D4C-A05B-24C4A0CF66D9}" destId="{4FEE3F5D-B8E2-4D17-A3AD-A6208A627946}" srcOrd="1" destOrd="0" presId="urn:microsoft.com/office/officeart/2005/8/layout/orgChart1"/>
    <dgm:cxn modelId="{6B711DE2-400D-4C1D-AB5B-F00D5A2EF3D2}" type="presParOf" srcId="{4FEE3F5D-B8E2-4D17-A3AD-A6208A627946}" destId="{986A5037-0CB5-49CB-87A1-14C06159A1DC}" srcOrd="0" destOrd="0" presId="urn:microsoft.com/office/officeart/2005/8/layout/orgChart1"/>
    <dgm:cxn modelId="{3B641C10-FBD2-4677-9D16-490186FC65F5}" type="presParOf" srcId="{4FEE3F5D-B8E2-4D17-A3AD-A6208A627946}" destId="{46B0B757-CE1C-42D1-AE06-AC2F259CB044}" srcOrd="1" destOrd="0" presId="urn:microsoft.com/office/officeart/2005/8/layout/orgChart1"/>
    <dgm:cxn modelId="{47183EE5-25D9-419A-87F0-CAE9EBD8E61A}" type="presParOf" srcId="{46B0B757-CE1C-42D1-AE06-AC2F259CB044}" destId="{F42FC809-1505-4484-896F-A6C6401C9723}" srcOrd="0" destOrd="0" presId="urn:microsoft.com/office/officeart/2005/8/layout/orgChart1"/>
    <dgm:cxn modelId="{685CC5EF-05AC-4D50-91D9-0C6EB5BF94CC}" type="presParOf" srcId="{F42FC809-1505-4484-896F-A6C6401C9723}" destId="{823B931B-DD3A-4D7E-8FC9-87AB5121EE70}" srcOrd="0" destOrd="0" presId="urn:microsoft.com/office/officeart/2005/8/layout/orgChart1"/>
    <dgm:cxn modelId="{EF8CAFFC-C424-413A-90FF-3189342716DC}" type="presParOf" srcId="{F42FC809-1505-4484-896F-A6C6401C9723}" destId="{4594D0D9-C952-4CFB-AD7D-D92D3146EDBC}" srcOrd="1" destOrd="0" presId="urn:microsoft.com/office/officeart/2005/8/layout/orgChart1"/>
    <dgm:cxn modelId="{33EEE173-5DB0-45A0-9490-3DB8B7EAF2AB}" type="presParOf" srcId="{46B0B757-CE1C-42D1-AE06-AC2F259CB044}" destId="{012B14C1-1A6B-4D18-A071-50240EB3C92E}" srcOrd="1" destOrd="0" presId="urn:microsoft.com/office/officeart/2005/8/layout/orgChart1"/>
    <dgm:cxn modelId="{A3BF604A-B856-4E68-8BDB-2F084F92FB54}" type="presParOf" srcId="{46B0B757-CE1C-42D1-AE06-AC2F259CB044}" destId="{EAF95E27-6EDF-4039-8D7C-6F24F6834FD3}" srcOrd="2" destOrd="0" presId="urn:microsoft.com/office/officeart/2005/8/layout/orgChart1"/>
    <dgm:cxn modelId="{12F35091-ACA5-419C-9D70-4F4CAFC3F739}" type="presParOf" srcId="{0E6A33F4-3A05-4D4C-A05B-24C4A0CF66D9}" destId="{4297FAF3-CAFA-44C0-B8F9-39FA2AFBADE6}" srcOrd="2" destOrd="0" presId="urn:microsoft.com/office/officeart/2005/8/layout/orgChart1"/>
    <dgm:cxn modelId="{6393A579-49D6-4CFE-860F-88B75CFBDAD5}" type="presParOf" srcId="{6AD80BC9-7765-4288-BB0D-C42C43E9D3ED}" destId="{C024C1B8-4C04-4ED6-8386-DB19AC111C03}" srcOrd="2" destOrd="0" presId="urn:microsoft.com/office/officeart/2005/8/layout/orgChart1"/>
    <dgm:cxn modelId="{4C157CB6-6014-48AD-9B39-671C0D0D152B}" type="presParOf" srcId="{D883EEA7-8231-4904-B057-E7C782EAE029}" destId="{F4ED01F2-7344-4677-B10B-70619D50B92E}" srcOrd="2" destOrd="0" presId="urn:microsoft.com/office/officeart/2005/8/layout/orgChart1"/>
    <dgm:cxn modelId="{4F8B6666-153A-40B8-9063-0A99640A4AF0}" type="presParOf" srcId="{89860B78-FBB7-41A8-9922-AE303CB0BAF3}" destId="{E626CCE9-C76F-4B9F-B9B4-343D9879F697}" srcOrd="2" destOrd="0" presId="urn:microsoft.com/office/officeart/2005/8/layout/orgChart1"/>
    <dgm:cxn modelId="{C5017204-71B9-47E5-A3E1-453EC0CCFBFE}" type="presParOf" srcId="{89860B78-FBB7-41A8-9922-AE303CB0BAF3}" destId="{C1932C45-5D18-43AB-8CE3-2EDB77D1B03D}" srcOrd="3" destOrd="0" presId="urn:microsoft.com/office/officeart/2005/8/layout/orgChart1"/>
    <dgm:cxn modelId="{7F21B75E-C536-4325-96E4-FE70B68E882E}" type="presParOf" srcId="{C1932C45-5D18-43AB-8CE3-2EDB77D1B03D}" destId="{1CA6FB76-9D92-4F8C-9BFF-CD20BDF06193}" srcOrd="0" destOrd="0" presId="urn:microsoft.com/office/officeart/2005/8/layout/orgChart1"/>
    <dgm:cxn modelId="{E91C55EA-4552-4755-9396-005044617EAC}" type="presParOf" srcId="{1CA6FB76-9D92-4F8C-9BFF-CD20BDF06193}" destId="{48179E36-E1CF-4E35-9645-8A4AECCF5115}" srcOrd="0" destOrd="0" presId="urn:microsoft.com/office/officeart/2005/8/layout/orgChart1"/>
    <dgm:cxn modelId="{49C2EBDE-C5FB-4A7C-9706-09C51D94996E}" type="presParOf" srcId="{1CA6FB76-9D92-4F8C-9BFF-CD20BDF06193}" destId="{3A8DBECB-F0BA-498D-80C6-DB257A7E6DDB}" srcOrd="1" destOrd="0" presId="urn:microsoft.com/office/officeart/2005/8/layout/orgChart1"/>
    <dgm:cxn modelId="{5F32875F-4139-41C4-9936-96BDD0D3738B}" type="presParOf" srcId="{C1932C45-5D18-43AB-8CE3-2EDB77D1B03D}" destId="{3C9F51DF-0F1B-4ABE-A699-F3542D126C14}" srcOrd="1" destOrd="0" presId="urn:microsoft.com/office/officeart/2005/8/layout/orgChart1"/>
    <dgm:cxn modelId="{161BB17D-573B-4A52-A512-54BDADE85E9C}" type="presParOf" srcId="{3C9F51DF-0F1B-4ABE-A699-F3542D126C14}" destId="{7E823BB8-FB5E-424C-835B-C5DFC5BBBECC}" srcOrd="0" destOrd="0" presId="urn:microsoft.com/office/officeart/2005/8/layout/orgChart1"/>
    <dgm:cxn modelId="{7ECB6E90-E6AA-461C-B52A-626AED628E9D}" type="presParOf" srcId="{3C9F51DF-0F1B-4ABE-A699-F3542D126C14}" destId="{1DE44743-0BF9-4E1C-B62D-336B986EA730}" srcOrd="1" destOrd="0" presId="urn:microsoft.com/office/officeart/2005/8/layout/orgChart1"/>
    <dgm:cxn modelId="{1E9206A7-3F5B-435E-A7AA-461F1D951A71}" type="presParOf" srcId="{1DE44743-0BF9-4E1C-B62D-336B986EA730}" destId="{61145BFB-4E5E-428C-A324-B273BE7F9401}" srcOrd="0" destOrd="0" presId="urn:microsoft.com/office/officeart/2005/8/layout/orgChart1"/>
    <dgm:cxn modelId="{DE5284A8-86E1-4C9D-8891-F23773A72F04}" type="presParOf" srcId="{61145BFB-4E5E-428C-A324-B273BE7F9401}" destId="{512026C0-C7A4-4B27-8C08-884CD87425F8}" srcOrd="0" destOrd="0" presId="urn:microsoft.com/office/officeart/2005/8/layout/orgChart1"/>
    <dgm:cxn modelId="{3CFCDE94-7C0E-45D2-AF31-D3ED95C17159}" type="presParOf" srcId="{61145BFB-4E5E-428C-A324-B273BE7F9401}" destId="{BCF3196D-DB84-4D09-B19B-78AA4D3D951E}" srcOrd="1" destOrd="0" presId="urn:microsoft.com/office/officeart/2005/8/layout/orgChart1"/>
    <dgm:cxn modelId="{22C4B86A-2B39-4F21-A8DE-987C606E798F}" type="presParOf" srcId="{1DE44743-0BF9-4E1C-B62D-336B986EA730}" destId="{4275F26C-EDE3-495D-B932-D7C30E639FC5}" srcOrd="1" destOrd="0" presId="urn:microsoft.com/office/officeart/2005/8/layout/orgChart1"/>
    <dgm:cxn modelId="{5046A7AF-3201-490B-8390-A4287E91E114}" type="presParOf" srcId="{4275F26C-EDE3-495D-B932-D7C30E639FC5}" destId="{1C6AAD6C-FA4E-4FDB-BB2B-F6BCC8B57ED5}" srcOrd="0" destOrd="0" presId="urn:microsoft.com/office/officeart/2005/8/layout/orgChart1"/>
    <dgm:cxn modelId="{ABD04FC1-1AAC-4F0E-B932-FA4738CCF0CA}" type="presParOf" srcId="{4275F26C-EDE3-495D-B932-D7C30E639FC5}" destId="{56490F1E-DBA0-41BF-B5F2-57C39C83A7A3}" srcOrd="1" destOrd="0" presId="urn:microsoft.com/office/officeart/2005/8/layout/orgChart1"/>
    <dgm:cxn modelId="{63382423-0F86-4380-851D-DBE4908EDF9A}" type="presParOf" srcId="{56490F1E-DBA0-41BF-B5F2-57C39C83A7A3}" destId="{87AE3305-31A7-4398-BB93-F9D7CA7F37D2}" srcOrd="0" destOrd="0" presId="urn:microsoft.com/office/officeart/2005/8/layout/orgChart1"/>
    <dgm:cxn modelId="{ED8CB0B8-A198-451E-9C23-FBA40DAC64DB}" type="presParOf" srcId="{87AE3305-31A7-4398-BB93-F9D7CA7F37D2}" destId="{AF38B728-E620-4F90-B8AB-2B908732392E}" srcOrd="0" destOrd="0" presId="urn:microsoft.com/office/officeart/2005/8/layout/orgChart1"/>
    <dgm:cxn modelId="{3819B471-7C36-425A-AA2D-55B17BF24EBA}" type="presParOf" srcId="{87AE3305-31A7-4398-BB93-F9D7CA7F37D2}" destId="{D8243ECA-9336-4C6F-92DE-1709B87833A0}" srcOrd="1" destOrd="0" presId="urn:microsoft.com/office/officeart/2005/8/layout/orgChart1"/>
    <dgm:cxn modelId="{F16CC724-C2F8-4C70-B706-1CBC16791097}" type="presParOf" srcId="{56490F1E-DBA0-41BF-B5F2-57C39C83A7A3}" destId="{80F1F623-16F2-4D86-B9DD-E051CDE30889}" srcOrd="1" destOrd="0" presId="urn:microsoft.com/office/officeart/2005/8/layout/orgChart1"/>
    <dgm:cxn modelId="{A94EA668-D379-48FF-8E72-AFEDCEAB39EB}" type="presParOf" srcId="{80F1F623-16F2-4D86-B9DD-E051CDE30889}" destId="{92E0D883-922A-4200-A4F5-38A4A156D6F1}" srcOrd="0" destOrd="0" presId="urn:microsoft.com/office/officeart/2005/8/layout/orgChart1"/>
    <dgm:cxn modelId="{51A7606D-EC62-4318-B27F-7CFF3225A799}" type="presParOf" srcId="{80F1F623-16F2-4D86-B9DD-E051CDE30889}" destId="{2877FA6C-ADC1-462A-9FAB-379A8DE37BBC}" srcOrd="1" destOrd="0" presId="urn:microsoft.com/office/officeart/2005/8/layout/orgChart1"/>
    <dgm:cxn modelId="{1BA7E61F-BA31-41E1-8635-3EA04D84DEB8}" type="presParOf" srcId="{2877FA6C-ADC1-462A-9FAB-379A8DE37BBC}" destId="{5BA03724-9CDA-4390-9C9B-16BD9F4D4D63}" srcOrd="0" destOrd="0" presId="urn:microsoft.com/office/officeart/2005/8/layout/orgChart1"/>
    <dgm:cxn modelId="{97D304A1-538D-432D-AE92-49EDC0B68CC6}" type="presParOf" srcId="{5BA03724-9CDA-4390-9C9B-16BD9F4D4D63}" destId="{2FAD0871-5151-41CA-B7A0-F266F6FDDD65}" srcOrd="0" destOrd="0" presId="urn:microsoft.com/office/officeart/2005/8/layout/orgChart1"/>
    <dgm:cxn modelId="{FF4AC10A-4E27-4525-91B3-3CFE06B9F96E}" type="presParOf" srcId="{5BA03724-9CDA-4390-9C9B-16BD9F4D4D63}" destId="{3221EC29-E1CF-46D7-9F5F-CD4217C0C90D}" srcOrd="1" destOrd="0" presId="urn:microsoft.com/office/officeart/2005/8/layout/orgChart1"/>
    <dgm:cxn modelId="{92D44B8B-C3F4-4DD2-8234-77B2568EB261}" type="presParOf" srcId="{2877FA6C-ADC1-462A-9FAB-379A8DE37BBC}" destId="{2E1EDE1E-4720-4ABB-814B-D87D250226EB}" srcOrd="1" destOrd="0" presId="urn:microsoft.com/office/officeart/2005/8/layout/orgChart1"/>
    <dgm:cxn modelId="{C3AA5969-F03C-4C8F-AE39-13D6055A193B}" type="presParOf" srcId="{2877FA6C-ADC1-462A-9FAB-379A8DE37BBC}" destId="{ED392F51-3B5F-43BA-AE12-6D0785176E61}" srcOrd="2" destOrd="0" presId="urn:microsoft.com/office/officeart/2005/8/layout/orgChart1"/>
    <dgm:cxn modelId="{FABEF587-667D-49E8-A8E0-7100B8E9FAF1}" type="presParOf" srcId="{56490F1E-DBA0-41BF-B5F2-57C39C83A7A3}" destId="{26047A86-7A7D-4727-82CB-468D47153A40}" srcOrd="2" destOrd="0" presId="urn:microsoft.com/office/officeart/2005/8/layout/orgChart1"/>
    <dgm:cxn modelId="{B4EBF369-57C7-4E0C-B2A0-4DE6460D7B77}" type="presParOf" srcId="{4275F26C-EDE3-495D-B932-D7C30E639FC5}" destId="{48B30D01-21AE-4572-A222-BBD38AC4F9CE}" srcOrd="2" destOrd="0" presId="urn:microsoft.com/office/officeart/2005/8/layout/orgChart1"/>
    <dgm:cxn modelId="{FE57D8B1-5E20-45FC-8009-D5D6614BF9F1}" type="presParOf" srcId="{4275F26C-EDE3-495D-B932-D7C30E639FC5}" destId="{1BAF792A-9432-40DA-8486-592047A7DC58}" srcOrd="3" destOrd="0" presId="urn:microsoft.com/office/officeart/2005/8/layout/orgChart1"/>
    <dgm:cxn modelId="{D2197A48-3F95-43D5-AC34-9F5A0801C2DB}" type="presParOf" srcId="{1BAF792A-9432-40DA-8486-592047A7DC58}" destId="{92144D36-642A-410C-9004-1AE1F2089245}" srcOrd="0" destOrd="0" presId="urn:microsoft.com/office/officeart/2005/8/layout/orgChart1"/>
    <dgm:cxn modelId="{753B26E8-28FA-4E84-939F-0798F512BD47}" type="presParOf" srcId="{92144D36-642A-410C-9004-1AE1F2089245}" destId="{34CAC86A-271D-49A7-980A-500F3FDA08FB}" srcOrd="0" destOrd="0" presId="urn:microsoft.com/office/officeart/2005/8/layout/orgChart1"/>
    <dgm:cxn modelId="{0A6E9BFC-3394-4BC3-989D-24E997DFBB1A}" type="presParOf" srcId="{92144D36-642A-410C-9004-1AE1F2089245}" destId="{0ACD491A-21C5-4799-B05D-A98719549731}" srcOrd="1" destOrd="0" presId="urn:microsoft.com/office/officeart/2005/8/layout/orgChart1"/>
    <dgm:cxn modelId="{671C065A-8449-4698-AA5A-0CF9EC27800F}" type="presParOf" srcId="{1BAF792A-9432-40DA-8486-592047A7DC58}" destId="{E901ED1F-70F8-48FF-82BD-FDEB126B2883}" srcOrd="1" destOrd="0" presId="urn:microsoft.com/office/officeart/2005/8/layout/orgChart1"/>
    <dgm:cxn modelId="{45D80B6E-6739-44C2-B849-328F1BDD6F8B}" type="presParOf" srcId="{E901ED1F-70F8-48FF-82BD-FDEB126B2883}" destId="{AE3E83F9-E56C-42FB-A44A-6B2013CEA038}" srcOrd="0" destOrd="0" presId="urn:microsoft.com/office/officeart/2005/8/layout/orgChart1"/>
    <dgm:cxn modelId="{168A3ED9-069E-4330-822E-F306D229228C}" type="presParOf" srcId="{E901ED1F-70F8-48FF-82BD-FDEB126B2883}" destId="{9138AEB4-A4AC-435A-9EB3-F06AF35544F6}" srcOrd="1" destOrd="0" presId="urn:microsoft.com/office/officeart/2005/8/layout/orgChart1"/>
    <dgm:cxn modelId="{2394FCF3-ECD3-47E8-A189-03D063438065}" type="presParOf" srcId="{9138AEB4-A4AC-435A-9EB3-F06AF35544F6}" destId="{D30A7C89-5077-4FA0-A958-970EF5431F2F}" srcOrd="0" destOrd="0" presId="urn:microsoft.com/office/officeart/2005/8/layout/orgChart1"/>
    <dgm:cxn modelId="{85F8FEBC-639C-4E9E-AA56-E5EE9D814619}" type="presParOf" srcId="{D30A7C89-5077-4FA0-A958-970EF5431F2F}" destId="{0B53F8ED-E456-4268-9318-0A41257B398E}" srcOrd="0" destOrd="0" presId="urn:microsoft.com/office/officeart/2005/8/layout/orgChart1"/>
    <dgm:cxn modelId="{F167EF26-2F1B-4CAD-8016-F2F6ADF274C3}" type="presParOf" srcId="{D30A7C89-5077-4FA0-A958-970EF5431F2F}" destId="{E5BED92F-EDA8-4DD4-AE01-A0C12859426F}" srcOrd="1" destOrd="0" presId="urn:microsoft.com/office/officeart/2005/8/layout/orgChart1"/>
    <dgm:cxn modelId="{2A9D3C83-967C-460B-95D1-08F02B5DE46A}" type="presParOf" srcId="{9138AEB4-A4AC-435A-9EB3-F06AF35544F6}" destId="{15B27311-B62F-41EE-B1DC-334FB754EA9F}" srcOrd="1" destOrd="0" presId="urn:microsoft.com/office/officeart/2005/8/layout/orgChart1"/>
    <dgm:cxn modelId="{66A77FCC-58B5-4190-9E63-78E55061732E}" type="presParOf" srcId="{9138AEB4-A4AC-435A-9EB3-F06AF35544F6}" destId="{26BDCADC-460F-4F94-A45D-E4B5575A2F90}" srcOrd="2" destOrd="0" presId="urn:microsoft.com/office/officeart/2005/8/layout/orgChart1"/>
    <dgm:cxn modelId="{F0EEBB51-0C71-4B6E-A0CF-22AE98E36F7E}" type="presParOf" srcId="{1BAF792A-9432-40DA-8486-592047A7DC58}" destId="{F4568BA6-C3C4-4E51-9C33-E3AD3A77EFA9}" srcOrd="2" destOrd="0" presId="urn:microsoft.com/office/officeart/2005/8/layout/orgChart1"/>
    <dgm:cxn modelId="{864F6203-930E-4A27-B9FF-AC1D2410DCFC}" type="presParOf" srcId="{1DE44743-0BF9-4E1C-B62D-336B986EA730}" destId="{7B6D632E-446B-46BA-BAAF-CEC12EEE6A59}" srcOrd="2" destOrd="0" presId="urn:microsoft.com/office/officeart/2005/8/layout/orgChart1"/>
    <dgm:cxn modelId="{04A9BADB-CF14-479F-9ED1-2FD353800F44}" type="presParOf" srcId="{C1932C45-5D18-43AB-8CE3-2EDB77D1B03D}" destId="{02FE698A-F397-4A10-B004-C486BC0E3F67}" srcOrd="2" destOrd="0" presId="urn:microsoft.com/office/officeart/2005/8/layout/orgChart1"/>
    <dgm:cxn modelId="{D329CBA7-6B04-4DE2-8A8F-83E1E3996865}" type="presParOf" srcId="{FC27794E-84B2-4544-AD79-827B7611BA86}" destId="{F5B65B63-0129-40FA-B1BC-15C7B807E5C3}" srcOrd="2" destOrd="0" presId="urn:microsoft.com/office/officeart/2005/8/layout/orgChart1"/>
    <dgm:cxn modelId="{15B57EB1-657E-409B-8922-02B17F876094}" type="presParOf" srcId="{15740275-C275-4DB3-BD52-970CF47F4C43}" destId="{7B999136-9490-457E-8B6E-FA98AB1DFFD7}" srcOrd="2" destOrd="0" presId="urn:microsoft.com/office/officeart/2005/8/layout/orgChart1"/>
    <dgm:cxn modelId="{029B1DB1-3838-4CFB-970E-48F221525A28}" type="presParOf" srcId="{15740275-C275-4DB3-BD52-970CF47F4C43}" destId="{FC368DBA-1934-4427-90DA-5935E84724BE}" srcOrd="3" destOrd="0" presId="urn:microsoft.com/office/officeart/2005/8/layout/orgChart1"/>
    <dgm:cxn modelId="{26443229-2A59-48E5-BE16-F681153CB815}" type="presParOf" srcId="{FC368DBA-1934-4427-90DA-5935E84724BE}" destId="{97AA1F2E-1704-4CA2-B886-703D1F82B647}" srcOrd="0" destOrd="0" presId="urn:microsoft.com/office/officeart/2005/8/layout/orgChart1"/>
    <dgm:cxn modelId="{45BF7941-A177-496C-8EEE-97ED304E361D}" type="presParOf" srcId="{97AA1F2E-1704-4CA2-B886-703D1F82B647}" destId="{953E6533-A6E6-4A04-8A70-75F1B5EEF020}" srcOrd="0" destOrd="0" presId="urn:microsoft.com/office/officeart/2005/8/layout/orgChart1"/>
    <dgm:cxn modelId="{99DE2AC0-37DE-4ED4-81A0-8B4E42B1B340}" type="presParOf" srcId="{97AA1F2E-1704-4CA2-B886-703D1F82B647}" destId="{1204473F-4028-415E-959A-8AE39A0C1146}" srcOrd="1" destOrd="0" presId="urn:microsoft.com/office/officeart/2005/8/layout/orgChart1"/>
    <dgm:cxn modelId="{6ABB399F-AED9-44CA-A598-F084FD1208E3}" type="presParOf" srcId="{FC368DBA-1934-4427-90DA-5935E84724BE}" destId="{525F75EC-0011-4727-AB61-2ADCF6ABCC62}" srcOrd="1" destOrd="0" presId="urn:microsoft.com/office/officeart/2005/8/layout/orgChart1"/>
    <dgm:cxn modelId="{598E1C67-C915-461D-9749-ACCBE5D3CB60}" type="presParOf" srcId="{525F75EC-0011-4727-AB61-2ADCF6ABCC62}" destId="{8DBC6EC2-BB3D-4CD5-86FA-4D41A967C573}" srcOrd="0" destOrd="0" presId="urn:microsoft.com/office/officeart/2005/8/layout/orgChart1"/>
    <dgm:cxn modelId="{53EDD1FE-6869-43AA-9C3C-AEB955151E07}" type="presParOf" srcId="{525F75EC-0011-4727-AB61-2ADCF6ABCC62}" destId="{A871A3A8-5822-4492-A76F-A36F87F21E28}" srcOrd="1" destOrd="0" presId="urn:microsoft.com/office/officeart/2005/8/layout/orgChart1"/>
    <dgm:cxn modelId="{4D5367E2-E720-45AF-93B5-8B2E9B3E8EF5}" type="presParOf" srcId="{A871A3A8-5822-4492-A76F-A36F87F21E28}" destId="{87602156-5BA6-4850-97A4-225409807357}" srcOrd="0" destOrd="0" presId="urn:microsoft.com/office/officeart/2005/8/layout/orgChart1"/>
    <dgm:cxn modelId="{A8E941D7-7E06-4760-9B75-AA5E347B3692}" type="presParOf" srcId="{87602156-5BA6-4850-97A4-225409807357}" destId="{53E2BA99-6048-4119-B08C-C0CC9BC59E5C}" srcOrd="0" destOrd="0" presId="urn:microsoft.com/office/officeart/2005/8/layout/orgChart1"/>
    <dgm:cxn modelId="{BE987E9F-6A14-47A3-B4A5-D8995E29D2B1}" type="presParOf" srcId="{87602156-5BA6-4850-97A4-225409807357}" destId="{205B3238-C044-4214-B470-C7B0DC268002}" srcOrd="1" destOrd="0" presId="urn:microsoft.com/office/officeart/2005/8/layout/orgChart1"/>
    <dgm:cxn modelId="{7B8C1B59-9EB3-4F46-BF46-AA3E72CA6CF0}" type="presParOf" srcId="{A871A3A8-5822-4492-A76F-A36F87F21E28}" destId="{F882896C-109B-42EA-82C9-7137A7FE3118}" srcOrd="1" destOrd="0" presId="urn:microsoft.com/office/officeart/2005/8/layout/orgChart1"/>
    <dgm:cxn modelId="{9CE0F435-A514-4842-A05C-BFAB73B83A77}" type="presParOf" srcId="{F882896C-109B-42EA-82C9-7137A7FE3118}" destId="{064772A1-E5F3-4B65-87D3-64AFA1E23462}" srcOrd="0" destOrd="0" presId="urn:microsoft.com/office/officeart/2005/8/layout/orgChart1"/>
    <dgm:cxn modelId="{42F3D656-09B6-4B63-BA42-CB9B8C80AAF0}" type="presParOf" srcId="{F882896C-109B-42EA-82C9-7137A7FE3118}" destId="{BFA39662-8CD1-40B7-90D0-E8373C6CFD36}" srcOrd="1" destOrd="0" presId="urn:microsoft.com/office/officeart/2005/8/layout/orgChart1"/>
    <dgm:cxn modelId="{BBA3BA4B-4579-404B-8C58-A7025453F42A}" type="presParOf" srcId="{BFA39662-8CD1-40B7-90D0-E8373C6CFD36}" destId="{63BE4A74-2024-4208-BAE6-EC547AF03442}" srcOrd="0" destOrd="0" presId="urn:microsoft.com/office/officeart/2005/8/layout/orgChart1"/>
    <dgm:cxn modelId="{C3A2326C-80E5-43FB-AC53-96D60AF3E1D6}" type="presParOf" srcId="{63BE4A74-2024-4208-BAE6-EC547AF03442}" destId="{DFBA9B6B-F5A4-4B13-86C6-3067FC746145}" srcOrd="0" destOrd="0" presId="urn:microsoft.com/office/officeart/2005/8/layout/orgChart1"/>
    <dgm:cxn modelId="{BBA78356-5C44-43BC-A826-199352A36884}" type="presParOf" srcId="{63BE4A74-2024-4208-BAE6-EC547AF03442}" destId="{E381DB66-2B85-4F86-B4E8-195B8A526011}" srcOrd="1" destOrd="0" presId="urn:microsoft.com/office/officeart/2005/8/layout/orgChart1"/>
    <dgm:cxn modelId="{29598715-7A79-4328-BEE4-09C439BE0975}" type="presParOf" srcId="{BFA39662-8CD1-40B7-90D0-E8373C6CFD36}" destId="{642916E8-0D65-45D7-B9D2-3F0FB7CF4D18}" srcOrd="1" destOrd="0" presId="urn:microsoft.com/office/officeart/2005/8/layout/orgChart1"/>
    <dgm:cxn modelId="{C8A4EB07-2ECE-4AB5-8146-52F6F43C5481}" type="presParOf" srcId="{BFA39662-8CD1-40B7-90D0-E8373C6CFD36}" destId="{C69AF886-AF18-4C55-9907-0BEC8C90A3E8}" srcOrd="2" destOrd="0" presId="urn:microsoft.com/office/officeart/2005/8/layout/orgChart1"/>
    <dgm:cxn modelId="{3C472987-80E6-4F17-9ED0-A94022A132E4}" type="presParOf" srcId="{F882896C-109B-42EA-82C9-7137A7FE3118}" destId="{D4863901-C63B-4956-83B9-C529160B52AC}" srcOrd="2" destOrd="0" presId="urn:microsoft.com/office/officeart/2005/8/layout/orgChart1"/>
    <dgm:cxn modelId="{125CFB21-A4CC-46A6-A2E7-2242EA28410E}" type="presParOf" srcId="{F882896C-109B-42EA-82C9-7137A7FE3118}" destId="{3BF1CBAE-EBF9-46C0-B2E7-F3253DBAD0A7}" srcOrd="3" destOrd="0" presId="urn:microsoft.com/office/officeart/2005/8/layout/orgChart1"/>
    <dgm:cxn modelId="{C0F992AA-1507-4DE8-A354-BF46ABF28C67}" type="presParOf" srcId="{3BF1CBAE-EBF9-46C0-B2E7-F3253DBAD0A7}" destId="{D8FEF5EE-FAE5-4302-AFD9-42314A3BA2D6}" srcOrd="0" destOrd="0" presId="urn:microsoft.com/office/officeart/2005/8/layout/orgChart1"/>
    <dgm:cxn modelId="{F7EA8CC2-614A-4C67-9650-E68C9733107A}" type="presParOf" srcId="{D8FEF5EE-FAE5-4302-AFD9-42314A3BA2D6}" destId="{91EEEF25-53D1-4BB8-B75C-FD8F97B6DE83}" srcOrd="0" destOrd="0" presId="urn:microsoft.com/office/officeart/2005/8/layout/orgChart1"/>
    <dgm:cxn modelId="{CAECF262-BE73-40B7-9B26-F37A12CE1256}" type="presParOf" srcId="{D8FEF5EE-FAE5-4302-AFD9-42314A3BA2D6}" destId="{F5F329C9-3B21-42B7-A1DF-5CCA8EF866AF}" srcOrd="1" destOrd="0" presId="urn:microsoft.com/office/officeart/2005/8/layout/orgChart1"/>
    <dgm:cxn modelId="{5B97F985-076F-4478-9DC7-FFAE4F504953}" type="presParOf" srcId="{3BF1CBAE-EBF9-46C0-B2E7-F3253DBAD0A7}" destId="{08B5A178-4DD5-469C-B036-24DF56BAF9CE}" srcOrd="1" destOrd="0" presId="urn:microsoft.com/office/officeart/2005/8/layout/orgChart1"/>
    <dgm:cxn modelId="{63D33B14-E0D6-4DE9-91B5-85D7895D0762}" type="presParOf" srcId="{3BF1CBAE-EBF9-46C0-B2E7-F3253DBAD0A7}" destId="{3F8B022C-EC88-4D1D-8090-5AFDBEBBAA2D}" srcOrd="2" destOrd="0" presId="urn:microsoft.com/office/officeart/2005/8/layout/orgChart1"/>
    <dgm:cxn modelId="{9F96D7CC-8D55-4ABC-9539-FBF2260A30BD}" type="presParOf" srcId="{A871A3A8-5822-4492-A76F-A36F87F21E28}" destId="{1B272F2F-AC38-418D-896E-6A05F2CCA9B3}" srcOrd="2" destOrd="0" presId="urn:microsoft.com/office/officeart/2005/8/layout/orgChart1"/>
    <dgm:cxn modelId="{DBB20F8F-E2D9-40FC-837E-4A92E28E30FA}" type="presParOf" srcId="{525F75EC-0011-4727-AB61-2ADCF6ABCC62}" destId="{B19F8E16-8736-4D1F-AE5F-E1B672ABA7EF}" srcOrd="2" destOrd="0" presId="urn:microsoft.com/office/officeart/2005/8/layout/orgChart1"/>
    <dgm:cxn modelId="{B25E53E0-62AE-4B08-AED4-1AA335DA18C4}" type="presParOf" srcId="{525F75EC-0011-4727-AB61-2ADCF6ABCC62}" destId="{F85194C9-FCAF-4985-908B-AA17581A6C28}" srcOrd="3" destOrd="0" presId="urn:microsoft.com/office/officeart/2005/8/layout/orgChart1"/>
    <dgm:cxn modelId="{0A12E965-348A-40BF-80F9-53DED962F55C}" type="presParOf" srcId="{F85194C9-FCAF-4985-908B-AA17581A6C28}" destId="{D6DBF9A6-B608-4123-B328-1E7B80676A3B}" srcOrd="0" destOrd="0" presId="urn:microsoft.com/office/officeart/2005/8/layout/orgChart1"/>
    <dgm:cxn modelId="{FADD4606-5D93-45B9-91F3-9492927C593D}" type="presParOf" srcId="{D6DBF9A6-B608-4123-B328-1E7B80676A3B}" destId="{76D1B445-D891-430B-8B8D-AAB58959D873}" srcOrd="0" destOrd="0" presId="urn:microsoft.com/office/officeart/2005/8/layout/orgChart1"/>
    <dgm:cxn modelId="{11489426-4574-412D-816F-49279A37F10F}" type="presParOf" srcId="{D6DBF9A6-B608-4123-B328-1E7B80676A3B}" destId="{890E44B2-8701-4CB8-B0DC-0DD5F52E3AE0}" srcOrd="1" destOrd="0" presId="urn:microsoft.com/office/officeart/2005/8/layout/orgChart1"/>
    <dgm:cxn modelId="{8DADF1AE-6245-4D24-AF40-A2C0CE041221}" type="presParOf" srcId="{F85194C9-FCAF-4985-908B-AA17581A6C28}" destId="{AFCC21B6-541F-4766-9D76-BBC89AA3D771}" srcOrd="1" destOrd="0" presId="urn:microsoft.com/office/officeart/2005/8/layout/orgChart1"/>
    <dgm:cxn modelId="{386118C2-BF2E-48E9-8B0C-227AB4FF0DBB}" type="presParOf" srcId="{AFCC21B6-541F-4766-9D76-BBC89AA3D771}" destId="{CAF7B9A8-9B72-4230-AA92-8BA29F1309CD}" srcOrd="0" destOrd="0" presId="urn:microsoft.com/office/officeart/2005/8/layout/orgChart1"/>
    <dgm:cxn modelId="{807E01D1-2E22-48D2-BB44-0FEED0B6CC83}" type="presParOf" srcId="{AFCC21B6-541F-4766-9D76-BBC89AA3D771}" destId="{48544887-2881-4045-B81E-47B082FD6D2E}" srcOrd="1" destOrd="0" presId="urn:microsoft.com/office/officeart/2005/8/layout/orgChart1"/>
    <dgm:cxn modelId="{E365C43D-EDC8-4D0D-BEAE-89ADA2014FA0}" type="presParOf" srcId="{48544887-2881-4045-B81E-47B082FD6D2E}" destId="{CE3F518A-15DF-4148-ADEE-851619F0314A}" srcOrd="0" destOrd="0" presId="urn:microsoft.com/office/officeart/2005/8/layout/orgChart1"/>
    <dgm:cxn modelId="{4327AA6E-AF83-46CE-AF83-98310EE90BB2}" type="presParOf" srcId="{CE3F518A-15DF-4148-ADEE-851619F0314A}" destId="{8B56DF26-0B04-4B4C-952E-CC26D63650CC}" srcOrd="0" destOrd="0" presId="urn:microsoft.com/office/officeart/2005/8/layout/orgChart1"/>
    <dgm:cxn modelId="{48F75300-06AC-4BF4-BE7C-CDECCA459A62}" type="presParOf" srcId="{CE3F518A-15DF-4148-ADEE-851619F0314A}" destId="{9286C839-3F1A-4FC1-AA61-1E1247246C73}" srcOrd="1" destOrd="0" presId="urn:microsoft.com/office/officeart/2005/8/layout/orgChart1"/>
    <dgm:cxn modelId="{1C717D32-FD8F-485D-AF5D-DCE97B8929E2}" type="presParOf" srcId="{48544887-2881-4045-B81E-47B082FD6D2E}" destId="{D04D88D1-E603-4AF8-8EFD-B8ECC8FC4AF3}" srcOrd="1" destOrd="0" presId="urn:microsoft.com/office/officeart/2005/8/layout/orgChart1"/>
    <dgm:cxn modelId="{DF8C65A9-6AD9-4943-A169-61EC1D797958}" type="presParOf" srcId="{48544887-2881-4045-B81E-47B082FD6D2E}" destId="{2E61D126-EF8F-4AD4-83AE-EEA3C4CB7559}" srcOrd="2" destOrd="0" presId="urn:microsoft.com/office/officeart/2005/8/layout/orgChart1"/>
    <dgm:cxn modelId="{2E85921E-DF59-40E6-A940-ACB4725846D1}" type="presParOf" srcId="{F85194C9-FCAF-4985-908B-AA17581A6C28}" destId="{D64A5416-4054-44BF-B88B-EF995DC0E508}" srcOrd="2" destOrd="0" presId="urn:microsoft.com/office/officeart/2005/8/layout/orgChart1"/>
    <dgm:cxn modelId="{F548D237-5436-42E9-9A79-62ECA09D677D}" type="presParOf" srcId="{FC368DBA-1934-4427-90DA-5935E84724BE}" destId="{649AA7B2-A6BC-49FA-A481-C901E1997731}" srcOrd="2" destOrd="0" presId="urn:microsoft.com/office/officeart/2005/8/layout/orgChart1"/>
    <dgm:cxn modelId="{78FE88C6-D303-4477-9822-D1B75277CC8D}" type="presParOf" srcId="{15740275-C275-4DB3-BD52-970CF47F4C43}" destId="{AA4CAFA5-D91C-4FF3-89CA-C88A736630F6}" srcOrd="4" destOrd="0" presId="urn:microsoft.com/office/officeart/2005/8/layout/orgChart1"/>
    <dgm:cxn modelId="{1A804FBA-8B96-43E0-A494-DE332F9E02C8}" type="presParOf" srcId="{15740275-C275-4DB3-BD52-970CF47F4C43}" destId="{0C16AC22-AE75-46AC-AEE6-86C24B44DCCF}" srcOrd="5" destOrd="0" presId="urn:microsoft.com/office/officeart/2005/8/layout/orgChart1"/>
    <dgm:cxn modelId="{216D0422-7041-4E97-A18D-81E76A26F7C9}" type="presParOf" srcId="{0C16AC22-AE75-46AC-AEE6-86C24B44DCCF}" destId="{703D6423-928E-4A88-96D3-472BA02D7AF2}" srcOrd="0" destOrd="0" presId="urn:microsoft.com/office/officeart/2005/8/layout/orgChart1"/>
    <dgm:cxn modelId="{9D6F18C8-DCA4-48F0-9CF2-F75FA6BC28A8}" type="presParOf" srcId="{703D6423-928E-4A88-96D3-472BA02D7AF2}" destId="{285D4071-5E48-426B-89A8-A68F7B033772}" srcOrd="0" destOrd="0" presId="urn:microsoft.com/office/officeart/2005/8/layout/orgChart1"/>
    <dgm:cxn modelId="{38DF9EFF-4715-4623-B5C0-8FB637A3A748}" type="presParOf" srcId="{703D6423-928E-4A88-96D3-472BA02D7AF2}" destId="{54013B7C-140E-4EA8-A8A5-FA2998FFBE99}" srcOrd="1" destOrd="0" presId="urn:microsoft.com/office/officeart/2005/8/layout/orgChart1"/>
    <dgm:cxn modelId="{AFC83198-3F09-44F4-91B8-C0B9FA6DBC5C}" type="presParOf" srcId="{0C16AC22-AE75-46AC-AEE6-86C24B44DCCF}" destId="{28DAE9D4-8469-4F5C-AD79-362767CE73D0}" srcOrd="1" destOrd="0" presId="urn:microsoft.com/office/officeart/2005/8/layout/orgChart1"/>
    <dgm:cxn modelId="{CBB9859B-0991-4D0B-84FE-45DD31BF16B8}" type="presParOf" srcId="{28DAE9D4-8469-4F5C-AD79-362767CE73D0}" destId="{420CC657-FBB3-4395-A273-D06A6592D882}" srcOrd="0" destOrd="0" presId="urn:microsoft.com/office/officeart/2005/8/layout/orgChart1"/>
    <dgm:cxn modelId="{75FE5BF0-0B60-4225-B77E-F181C3E95C69}" type="presParOf" srcId="{28DAE9D4-8469-4F5C-AD79-362767CE73D0}" destId="{A39F5D8C-2B58-407E-B832-EF6A9A0F4459}" srcOrd="1" destOrd="0" presId="urn:microsoft.com/office/officeart/2005/8/layout/orgChart1"/>
    <dgm:cxn modelId="{4F00D16C-F8E0-49CD-88CF-367B41F4DDEB}" type="presParOf" srcId="{A39F5D8C-2B58-407E-B832-EF6A9A0F4459}" destId="{52EAED50-D5B3-4DA9-B84A-A71062263099}" srcOrd="0" destOrd="0" presId="urn:microsoft.com/office/officeart/2005/8/layout/orgChart1"/>
    <dgm:cxn modelId="{5D0E94CA-D39F-424B-A663-BB4FA3055A78}" type="presParOf" srcId="{52EAED50-D5B3-4DA9-B84A-A71062263099}" destId="{67487921-CD84-4E24-89FC-8F19F773B6A6}" srcOrd="0" destOrd="0" presId="urn:microsoft.com/office/officeart/2005/8/layout/orgChart1"/>
    <dgm:cxn modelId="{C4B5223A-3E77-4A90-A64D-49DD90D74C38}" type="presParOf" srcId="{52EAED50-D5B3-4DA9-B84A-A71062263099}" destId="{C75017EA-CDAB-43E6-891D-8AB60B3BC05E}" srcOrd="1" destOrd="0" presId="urn:microsoft.com/office/officeart/2005/8/layout/orgChart1"/>
    <dgm:cxn modelId="{C460BFFE-F706-47EA-9AD0-B9AA99044D75}" type="presParOf" srcId="{A39F5D8C-2B58-407E-B832-EF6A9A0F4459}" destId="{F5867FDF-84E1-4052-A670-45B28845D9C8}" srcOrd="1" destOrd="0" presId="urn:microsoft.com/office/officeart/2005/8/layout/orgChart1"/>
    <dgm:cxn modelId="{426C260F-EBEE-4B0D-A2E6-AFA576668D57}" type="presParOf" srcId="{A39F5D8C-2B58-407E-B832-EF6A9A0F4459}" destId="{9E1AEB93-86C6-42BF-A99F-0968A17DA1FE}" srcOrd="2" destOrd="0" presId="urn:microsoft.com/office/officeart/2005/8/layout/orgChart1"/>
    <dgm:cxn modelId="{2B1E17F3-4508-49CA-B302-3C319173242B}" type="presParOf" srcId="{0C16AC22-AE75-46AC-AEE6-86C24B44DCCF}" destId="{C62FA47F-A23F-4419-A3D4-0EB98F225CB6}" srcOrd="2" destOrd="0" presId="urn:microsoft.com/office/officeart/2005/8/layout/orgChart1"/>
    <dgm:cxn modelId="{653D6D8F-3C25-4B83-BFE1-7ED918D15B21}" type="presParOf" srcId="{05059612-4743-40AF-BDB1-6C1D3E24A09B}" destId="{EF54A256-A9CE-4403-9A6B-E9CE68721851}" srcOrd="2" destOrd="0" presId="urn:microsoft.com/office/officeart/2005/8/layout/orgChart1"/>
    <dgm:cxn modelId="{53935F9E-6A2A-4563-9970-E6AC6EA94E14}" type="presParOf" srcId="{EF54A256-A9CE-4403-9A6B-E9CE68721851}" destId="{30E73833-8A32-4B60-A216-4CDE3B9050A6}" srcOrd="0" destOrd="0" presId="urn:microsoft.com/office/officeart/2005/8/layout/orgChart1"/>
    <dgm:cxn modelId="{6964D3EB-0E55-4718-81D0-3453A9A95801}" type="presParOf" srcId="{EF54A256-A9CE-4403-9A6B-E9CE68721851}" destId="{C93D9D0E-802B-4490-8BA1-86A9A412F816}" srcOrd="1" destOrd="0" presId="urn:microsoft.com/office/officeart/2005/8/layout/orgChart1"/>
    <dgm:cxn modelId="{C3638139-2B42-4AE7-83B8-6B83A017C647}" type="presParOf" srcId="{C93D9D0E-802B-4490-8BA1-86A9A412F816}" destId="{34BC4B8B-B0DF-4AD5-A8E8-E58623D7A051}" srcOrd="0" destOrd="0" presId="urn:microsoft.com/office/officeart/2005/8/layout/orgChart1"/>
    <dgm:cxn modelId="{34C931C1-E51D-401B-9B4A-39BEC95D8663}" type="presParOf" srcId="{34BC4B8B-B0DF-4AD5-A8E8-E58623D7A051}" destId="{75260380-F8A4-41C2-927F-5AE6C88913B6}" srcOrd="0" destOrd="0" presId="urn:microsoft.com/office/officeart/2005/8/layout/orgChart1"/>
    <dgm:cxn modelId="{1005F256-14F2-43A6-9E41-4627D2E34181}" type="presParOf" srcId="{34BC4B8B-B0DF-4AD5-A8E8-E58623D7A051}" destId="{8CE171BF-9739-43B5-81E0-5109899E254D}" srcOrd="1" destOrd="0" presId="urn:microsoft.com/office/officeart/2005/8/layout/orgChart1"/>
    <dgm:cxn modelId="{30804EE6-4C7D-4C3C-B9AB-969AFA46CC3A}" type="presParOf" srcId="{C93D9D0E-802B-4490-8BA1-86A9A412F816}" destId="{156F5E7A-9159-4ECD-BB0D-5F2B55CA7BA9}" srcOrd="1" destOrd="0" presId="urn:microsoft.com/office/officeart/2005/8/layout/orgChart1"/>
    <dgm:cxn modelId="{842C06FC-43A4-4F95-8F46-1715158FE813}" type="presParOf" srcId="{C93D9D0E-802B-4490-8BA1-86A9A412F816}" destId="{15318DD3-91A2-4114-B99C-A8AE6B33AD69}" srcOrd="2" destOrd="0" presId="urn:microsoft.com/office/officeart/2005/8/layout/orgChart1"/>
    <dgm:cxn modelId="{4434B0F2-64D3-4C5A-BEBE-94A376980406}" type="presParOf" srcId="{EF54A256-A9CE-4403-9A6B-E9CE68721851}" destId="{A85B9B54-DAC2-4BD0-982D-587D8EE82E50}" srcOrd="2" destOrd="0" presId="urn:microsoft.com/office/officeart/2005/8/layout/orgChart1"/>
    <dgm:cxn modelId="{5C3DDDD6-DF32-418E-8646-EAD645365BEE}" type="presParOf" srcId="{EF54A256-A9CE-4403-9A6B-E9CE68721851}" destId="{64808D39-1D11-46C9-B8D8-F9D35364552F}" srcOrd="3" destOrd="0" presId="urn:microsoft.com/office/officeart/2005/8/layout/orgChart1"/>
    <dgm:cxn modelId="{EF8563AC-05BB-4306-A7F8-9457E394335A}" type="presParOf" srcId="{64808D39-1D11-46C9-B8D8-F9D35364552F}" destId="{B22ADB46-B434-4159-A734-7928228D253F}" srcOrd="0" destOrd="0" presId="urn:microsoft.com/office/officeart/2005/8/layout/orgChart1"/>
    <dgm:cxn modelId="{41C593A0-AF29-4717-8556-BE01A74585E6}" type="presParOf" srcId="{B22ADB46-B434-4159-A734-7928228D253F}" destId="{18EEC7F7-08E4-419D-9D20-1A57E8DA8085}" srcOrd="0" destOrd="0" presId="urn:microsoft.com/office/officeart/2005/8/layout/orgChart1"/>
    <dgm:cxn modelId="{CEFEB2EE-B4B6-4CD1-9A49-004A5C3590E6}" type="presParOf" srcId="{B22ADB46-B434-4159-A734-7928228D253F}" destId="{6C8D4D67-AB4A-48A9-AE6F-2A5F26033A59}" srcOrd="1" destOrd="0" presId="urn:microsoft.com/office/officeart/2005/8/layout/orgChart1"/>
    <dgm:cxn modelId="{3C3CB899-E77F-45A4-ACC4-3681F007EFEF}" type="presParOf" srcId="{64808D39-1D11-46C9-B8D8-F9D35364552F}" destId="{9FB8E324-622F-4A7C-BE5D-D5B0B9FCD3ED}" srcOrd="1" destOrd="0" presId="urn:microsoft.com/office/officeart/2005/8/layout/orgChart1"/>
    <dgm:cxn modelId="{A4B81530-243B-41A8-9792-D2735067A6AD}" type="presParOf" srcId="{64808D39-1D11-46C9-B8D8-F9D35364552F}" destId="{DF54919C-6EDE-4B9B-A54A-9D6ADDF3E10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F77FB6-42E0-41AB-BB29-BAE418415C53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ABBFF9-ADAF-49CF-8B5D-9E851B97960B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abnormal neonatal screening result </a:t>
          </a:r>
          <a:endParaRPr lang="en-US" sz="1800" b="1" dirty="0">
            <a:solidFill>
              <a:schemeClr val="bg1"/>
            </a:solidFill>
          </a:endParaRPr>
        </a:p>
      </dgm:t>
    </dgm:pt>
    <dgm:pt modelId="{71CC96BC-78D7-40BD-A04D-B3680461B511}" type="parTrans" cxnId="{C7D2AC91-AA8B-47C3-BD17-2C6F3CBBAD72}">
      <dgm:prSet/>
      <dgm:spPr/>
      <dgm:t>
        <a:bodyPr/>
        <a:lstStyle/>
        <a:p>
          <a:endParaRPr lang="en-US"/>
        </a:p>
      </dgm:t>
    </dgm:pt>
    <dgm:pt modelId="{15F65134-862F-4E5E-8F0D-AF91A28E11E7}" type="sibTrans" cxnId="{C7D2AC91-AA8B-47C3-BD17-2C6F3CBBAD72}">
      <dgm:prSet/>
      <dgm:spPr/>
      <dgm:t>
        <a:bodyPr/>
        <a:lstStyle/>
        <a:p>
          <a:endParaRPr lang="en-US"/>
        </a:p>
      </dgm:t>
    </dgm:pt>
    <dgm:pt modelId="{DED7254C-3D3D-4E20-8853-3FA59C6A8566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  <a:latin typeface="Times New Roman" panose="02020603050405020304" pitchFamily="18" charset="0"/>
            </a:rPr>
            <a:t>should be referred to an expert center (1/++0).</a:t>
          </a:r>
          <a:endParaRPr lang="en-US" sz="2000" b="1" dirty="0">
            <a:solidFill>
              <a:schemeClr val="bg1"/>
            </a:solidFill>
          </a:endParaRPr>
        </a:p>
      </dgm:t>
    </dgm:pt>
    <dgm:pt modelId="{B6622D29-02A9-48E3-8FFE-8664B13AB4A5}" type="parTrans" cxnId="{030E68AF-E35B-4B0F-BFC7-18B779983A04}">
      <dgm:prSet/>
      <dgm:spPr/>
      <dgm:t>
        <a:bodyPr/>
        <a:lstStyle/>
        <a:p>
          <a:endParaRPr lang="en-US"/>
        </a:p>
      </dgm:t>
    </dgm:pt>
    <dgm:pt modelId="{3B7E07D4-4661-4AEB-91D9-D0C83E1A7F78}" type="sibTrans" cxnId="{030E68AF-E35B-4B0F-BFC7-18B779983A04}">
      <dgm:prSet/>
      <dgm:spPr/>
      <dgm:t>
        <a:bodyPr/>
        <a:lstStyle/>
        <a:p>
          <a:endParaRPr lang="en-US"/>
        </a:p>
      </dgm:t>
    </dgm:pt>
    <dgm:pt modelId="{A51259D4-B2DD-419A-A35D-31276BD9E00F}">
      <dgm:prSet phldrT="[Text]" custT="1"/>
      <dgm:spPr>
        <a:solidFill>
          <a:schemeClr val="tx2">
            <a:lumMod val="9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confirmatory testing (fT4 and TSH) (1/++0).</a:t>
          </a:r>
          <a:endParaRPr lang="en-US" sz="1800" b="1" dirty="0">
            <a:solidFill>
              <a:schemeClr val="bg1"/>
            </a:solidFill>
          </a:endParaRPr>
        </a:p>
      </dgm:t>
    </dgm:pt>
    <dgm:pt modelId="{505FC285-C827-4F23-B842-0073B775001C}" type="parTrans" cxnId="{BB67FE68-AF2A-48E5-9F1B-1695C2821962}">
      <dgm:prSet/>
      <dgm:spPr/>
      <dgm:t>
        <a:bodyPr/>
        <a:lstStyle/>
        <a:p>
          <a:endParaRPr lang="en-US"/>
        </a:p>
      </dgm:t>
    </dgm:pt>
    <dgm:pt modelId="{7EBCEDB8-8F99-4992-B239-ADD4D000D569}" type="sibTrans" cxnId="{BB67FE68-AF2A-48E5-9F1B-1695C2821962}">
      <dgm:prSet/>
      <dgm:spPr/>
      <dgm:t>
        <a:bodyPr/>
        <a:lstStyle/>
        <a:p>
          <a:endParaRPr lang="en-US"/>
        </a:p>
      </dgm:t>
    </dgm:pt>
    <dgm:pt modelId="{371180F6-D2D4-402D-8D0B-F2399CFD00E2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If the serum TSH concentration </a:t>
          </a:r>
          <a:r>
            <a:rPr lang="en-US" sz="1800" b="1" dirty="0">
              <a:solidFill>
                <a:schemeClr val="bg1"/>
              </a:solidFill>
              <a:highlight>
                <a:srgbClr val="00FFFF"/>
              </a:highlight>
              <a:latin typeface="Times New Roman" panose="02020603050405020304" pitchFamily="18" charset="0"/>
            </a:rPr>
            <a:t>is &gt;20 </a:t>
          </a:r>
          <a:r>
            <a:rPr lang="en-US" sz="1800" b="1" dirty="0" err="1">
              <a:solidFill>
                <a:schemeClr val="bg1"/>
              </a:solidFill>
              <a:latin typeface="Times New Roman" panose="02020603050405020304" pitchFamily="18" charset="0"/>
            </a:rPr>
            <a:t>mU</a:t>
          </a:r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/L </a:t>
          </a:r>
          <a:endParaRPr lang="en-US" sz="1800" b="1" dirty="0">
            <a:solidFill>
              <a:schemeClr val="bg1"/>
            </a:solidFill>
          </a:endParaRPr>
        </a:p>
      </dgm:t>
    </dgm:pt>
    <dgm:pt modelId="{1E2D3D20-EAF6-4F36-8CF4-4EBD4CD90FEE}" type="parTrans" cxnId="{35374316-3250-422C-A2A1-31961D465B6F}">
      <dgm:prSet/>
      <dgm:spPr/>
      <dgm:t>
        <a:bodyPr/>
        <a:lstStyle/>
        <a:p>
          <a:endParaRPr lang="en-US"/>
        </a:p>
      </dgm:t>
    </dgm:pt>
    <dgm:pt modelId="{1FC93088-B80D-4236-8EE8-59CA6D22C4B3}" type="sibTrans" cxnId="{35374316-3250-422C-A2A1-31961D465B6F}">
      <dgm:prSet/>
      <dgm:spPr/>
      <dgm:t>
        <a:bodyPr/>
        <a:lstStyle/>
        <a:p>
          <a:endParaRPr lang="en-US"/>
        </a:p>
      </dgm:t>
    </dgm:pt>
    <dgm:pt modelId="{8CBDB5D9-1698-4EB5-BB6D-CBC2F791059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n-US" sz="1800" b="1" dirty="0">
              <a:solidFill>
                <a:srgbClr val="FFFF00"/>
              </a:solidFill>
            </a:rPr>
            <a:t> </a:t>
          </a:r>
          <a:r>
            <a:rPr lang="en-US" sz="1800" b="1" dirty="0">
              <a:solidFill>
                <a:schemeClr val="bg1"/>
              </a:solidFill>
            </a:rPr>
            <a:t>With T4 low or without T4</a:t>
          </a:r>
          <a:r>
            <a:rPr lang="fa-IR" sz="1800" b="1" dirty="0">
              <a:solidFill>
                <a:schemeClr val="bg1"/>
              </a:solidFill>
            </a:rPr>
            <a:t>  </a:t>
          </a:r>
          <a:r>
            <a:rPr lang="en-US" sz="1800" b="1" dirty="0">
              <a:solidFill>
                <a:schemeClr val="bg1"/>
              </a:solidFill>
            </a:rPr>
            <a:t>  </a:t>
          </a:r>
          <a:r>
            <a:rPr lang="en-US" sz="1800" b="1" dirty="0">
              <a:solidFill>
                <a:schemeClr val="bg1"/>
              </a:solidFill>
              <a:highlight>
                <a:srgbClr val="00FFFF"/>
              </a:highlight>
            </a:rPr>
            <a:t>start treatment </a:t>
          </a:r>
        </a:p>
      </dgm:t>
    </dgm:pt>
    <dgm:pt modelId="{FD036A6A-8A87-4E09-9910-46E85C07FE23}" type="parTrans" cxnId="{DF2BA843-F739-41E4-940D-59700DB85188}">
      <dgm:prSet/>
      <dgm:spPr/>
      <dgm:t>
        <a:bodyPr/>
        <a:lstStyle/>
        <a:p>
          <a:endParaRPr lang="en-US"/>
        </a:p>
      </dgm:t>
    </dgm:pt>
    <dgm:pt modelId="{BFAA2C65-4596-42D8-8ADB-1BE3E94A4B4A}" type="sibTrans" cxnId="{DF2BA843-F739-41E4-940D-59700DB85188}">
      <dgm:prSet/>
      <dgm:spPr/>
      <dgm:t>
        <a:bodyPr/>
        <a:lstStyle/>
        <a:p>
          <a:endParaRPr lang="en-US"/>
        </a:p>
      </dgm:t>
    </dgm:pt>
    <dgm:pt modelId="{EFF0981F-399C-4D35-A14F-8ACEA17494CC}">
      <dgm:prSet phldrT="[Text]" custT="1"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TSH concentration is </a:t>
          </a:r>
          <a:r>
            <a:rPr lang="en-US" sz="1800" b="1" dirty="0">
              <a:solidFill>
                <a:schemeClr val="bg1"/>
              </a:solidFill>
              <a:highlight>
                <a:srgbClr val="00FFFF"/>
              </a:highlight>
              <a:latin typeface="Times New Roman" panose="02020603050405020304" pitchFamily="18" charset="0"/>
            </a:rPr>
            <a:t>6–20 </a:t>
          </a:r>
          <a:r>
            <a:rPr lang="en-US" sz="1800" b="1" dirty="0" err="1">
              <a:solidFill>
                <a:schemeClr val="bg1"/>
              </a:solidFill>
              <a:highlight>
                <a:srgbClr val="00FFFF"/>
              </a:highlight>
              <a:latin typeface="Times New Roman" panose="02020603050405020304" pitchFamily="18" charset="0"/>
            </a:rPr>
            <a:t>mU</a:t>
          </a:r>
          <a:r>
            <a:rPr lang="en-US" sz="1800" b="1" dirty="0">
              <a:solidFill>
                <a:schemeClr val="bg1"/>
              </a:solidFill>
              <a:highlight>
                <a:srgbClr val="00FFFF"/>
              </a:highlight>
              <a:latin typeface="Times New Roman" panose="02020603050405020304" pitchFamily="18" charset="0"/>
            </a:rPr>
            <a:t>/L </a:t>
          </a:r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beyond</a:t>
          </a:r>
          <a:br>
            <a:rPr lang="en-US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the age of 21 days </a:t>
          </a:r>
          <a:endParaRPr lang="en-US" sz="1800" b="1" dirty="0">
            <a:solidFill>
              <a:schemeClr val="bg1"/>
            </a:solidFill>
          </a:endParaRPr>
        </a:p>
      </dgm:t>
    </dgm:pt>
    <dgm:pt modelId="{BC2D907E-CBC8-4280-A51A-108B588F4AFB}" type="parTrans" cxnId="{470D1EEC-192A-4FBE-84F0-B0755FA678CE}">
      <dgm:prSet/>
      <dgm:spPr/>
      <dgm:t>
        <a:bodyPr/>
        <a:lstStyle/>
        <a:p>
          <a:endParaRPr lang="en-US"/>
        </a:p>
      </dgm:t>
    </dgm:pt>
    <dgm:pt modelId="{54090DD4-EF87-4DC7-8618-265A5D0C4452}" type="sibTrans" cxnId="{470D1EEC-192A-4FBE-84F0-B0755FA678CE}">
      <dgm:prSet/>
      <dgm:spPr/>
      <dgm:t>
        <a:bodyPr/>
        <a:lstStyle/>
        <a:p>
          <a:endParaRPr lang="en-US"/>
        </a:p>
      </dgm:t>
    </dgm:pt>
    <dgm:pt modelId="{9B862601-16F9-4791-8042-5A63082CCA38}">
      <dgm:prSet phldrT="[Text]" custT="1"/>
      <dgm:spPr>
        <a:solidFill>
          <a:schemeClr val="tx2">
            <a:lumMod val="90000"/>
          </a:schemeClr>
        </a:solidFill>
      </dgm:spPr>
      <dgm:t>
        <a:bodyPr/>
        <a:lstStyle/>
        <a:p>
          <a:pPr>
            <a:buClr>
              <a:srgbClr val="FFFF00"/>
            </a:buClr>
            <a:buFont typeface="Arial" panose="020B0604020202020204" pitchFamily="34" charset="0"/>
            <a:buChar char="•"/>
          </a:pPr>
          <a:r>
            <a:rPr lang="en-US" sz="1800" b="1" dirty="0">
              <a:solidFill>
                <a:srgbClr val="C00000"/>
              </a:solidFill>
              <a:latin typeface="Times New Roman" panose="02020603050405020304" pitchFamily="18" charset="0"/>
            </a:rPr>
            <a:t>we suggest to either </a:t>
          </a:r>
          <a:r>
            <a:rPr lang="en-US" sz="1800" b="1" dirty="0">
              <a:solidFill>
                <a:srgbClr val="C00000"/>
              </a:solidFill>
              <a:highlight>
                <a:srgbClr val="00FFFF"/>
              </a:highlight>
              <a:latin typeface="Times New Roman" panose="02020603050405020304" pitchFamily="18" charset="0"/>
            </a:rPr>
            <a:t>start LT4 </a:t>
          </a:r>
          <a:r>
            <a:rPr lang="en-US" sz="1800" b="1" dirty="0">
              <a:solidFill>
                <a:srgbClr val="C00000"/>
              </a:solidFill>
              <a:latin typeface="Times New Roman" panose="02020603050405020304" pitchFamily="18" charset="0"/>
            </a:rPr>
            <a:t>treatment immediately</a:t>
          </a:r>
          <a:br>
            <a:rPr lang="en-US" sz="1800" b="1" dirty="0"/>
          </a:br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and retest, off-treatment, at a later stage, or </a:t>
          </a:r>
        </a:p>
        <a:p>
          <a:pPr>
            <a:buClr>
              <a:srgbClr val="FFFF00"/>
            </a:buClr>
            <a:buFont typeface="Arial" panose="020B0604020202020204" pitchFamily="34" charset="0"/>
            <a:buChar char="•"/>
          </a:pPr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to withhold treatment but </a:t>
          </a:r>
          <a:r>
            <a:rPr lang="en-US" sz="1800" b="1" dirty="0">
              <a:solidFill>
                <a:schemeClr val="bg1"/>
              </a:solidFill>
              <a:highlight>
                <a:srgbClr val="00FFFF"/>
              </a:highlight>
              <a:latin typeface="Times New Roman" panose="02020603050405020304" pitchFamily="18" charset="0"/>
            </a:rPr>
            <a:t>retest 1 to 2 weeks </a:t>
          </a:r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later and to re-evaluate</a:t>
          </a:r>
          <a:br>
            <a:rPr lang="en-US" sz="1800" b="1" dirty="0">
              <a:solidFill>
                <a:schemeClr val="bg1"/>
              </a:solidFill>
            </a:rPr>
          </a:br>
          <a:br>
            <a:rPr lang="en-US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the need for treatment (lack of evidence in favor or against treatment, this is an area of further investigation) (2/++0).</a:t>
          </a:r>
          <a:endParaRPr lang="en-US" sz="1800" b="1" dirty="0">
            <a:solidFill>
              <a:schemeClr val="bg1"/>
            </a:solidFill>
          </a:endParaRPr>
        </a:p>
      </dgm:t>
    </dgm:pt>
    <dgm:pt modelId="{78DCF1DE-ADD7-44D6-B5DF-8DFCEF2AF1E6}" type="parTrans" cxnId="{B4110B50-E53E-4B24-BEB8-F92BE47D3C87}">
      <dgm:prSet/>
      <dgm:spPr/>
      <dgm:t>
        <a:bodyPr/>
        <a:lstStyle/>
        <a:p>
          <a:endParaRPr lang="en-US"/>
        </a:p>
      </dgm:t>
    </dgm:pt>
    <dgm:pt modelId="{82B91019-7B90-4B55-9EE0-58E3E5A42EDC}" type="sibTrans" cxnId="{B4110B50-E53E-4B24-BEB8-F92BE47D3C87}">
      <dgm:prSet/>
      <dgm:spPr/>
      <dgm:t>
        <a:bodyPr/>
        <a:lstStyle/>
        <a:p>
          <a:endParaRPr lang="en-US"/>
        </a:p>
      </dgm:t>
    </dgm:pt>
    <dgm:pt modelId="{A1BE3B31-E9F4-4E80-A7A2-BCDD2CCDB586}">
      <dgm:prSet phldrT="[Text]" custT="1"/>
      <dgm:spPr>
        <a:solidFill>
          <a:schemeClr val="tx2">
            <a:lumMod val="9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In countries or regions where thyroid function tests are</a:t>
          </a:r>
          <a:br>
            <a:rPr lang="en-US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not readily available, LT4 treatment should be started if</a:t>
          </a:r>
          <a:br>
            <a:rPr lang="en-US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filter paper TSH concentration is &gt;40 </a:t>
          </a:r>
          <a:r>
            <a:rPr lang="en-US" sz="1800" b="1" dirty="0" err="1">
              <a:solidFill>
                <a:schemeClr val="bg1"/>
              </a:solidFill>
              <a:latin typeface="Times New Roman" panose="02020603050405020304" pitchFamily="18" charset="0"/>
            </a:rPr>
            <a:t>mU</a:t>
          </a:r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/L (at the</a:t>
          </a:r>
          <a:br>
            <a:rPr lang="en-US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moment of neonatal screening; arbitrary threshold,</a:t>
          </a:r>
          <a:br>
            <a:rPr lang="en-US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</a:rPr>
            <a:t>expert opinion) (2/+00).</a:t>
          </a:r>
          <a:endParaRPr lang="en-US" sz="1800" b="1" dirty="0">
            <a:solidFill>
              <a:schemeClr val="bg1"/>
            </a:solidFill>
          </a:endParaRPr>
        </a:p>
      </dgm:t>
    </dgm:pt>
    <dgm:pt modelId="{BC095D90-3F25-4088-B70C-5C8DE6EB53B9}" type="parTrans" cxnId="{746F22E8-09E8-46FC-AD0F-290D2A8806A0}">
      <dgm:prSet/>
      <dgm:spPr/>
      <dgm:t>
        <a:bodyPr/>
        <a:lstStyle/>
        <a:p>
          <a:endParaRPr lang="en-US"/>
        </a:p>
      </dgm:t>
    </dgm:pt>
    <dgm:pt modelId="{4D5278E6-F887-4D88-81EA-3D793B3B59B5}" type="sibTrans" cxnId="{746F22E8-09E8-46FC-AD0F-290D2A8806A0}">
      <dgm:prSet/>
      <dgm:spPr/>
      <dgm:t>
        <a:bodyPr/>
        <a:lstStyle/>
        <a:p>
          <a:endParaRPr lang="en-US"/>
        </a:p>
      </dgm:t>
    </dgm:pt>
    <dgm:pt modelId="{515C17DD-FFB3-4649-A88D-1484C21E6425}">
      <dgm:prSet phldrT="[Text]" custT="1"/>
      <dgm:spPr/>
      <dgm:t>
        <a:bodyPr/>
        <a:lstStyle/>
        <a:p>
          <a:endParaRPr lang="en-US" sz="1800" b="1" dirty="0"/>
        </a:p>
      </dgm:t>
    </dgm:pt>
    <dgm:pt modelId="{9F5304DF-DA37-4112-8F33-114A29D6139B}" type="parTrans" cxnId="{2B1D463E-0D3E-4036-9DF6-7BB63EF910D8}">
      <dgm:prSet/>
      <dgm:spPr/>
      <dgm:t>
        <a:bodyPr/>
        <a:lstStyle/>
        <a:p>
          <a:endParaRPr lang="en-US"/>
        </a:p>
      </dgm:t>
    </dgm:pt>
    <dgm:pt modelId="{0045A793-422D-440E-A9B2-8F0415B7F7C1}" type="sibTrans" cxnId="{2B1D463E-0D3E-4036-9DF6-7BB63EF910D8}">
      <dgm:prSet/>
      <dgm:spPr/>
      <dgm:t>
        <a:bodyPr/>
        <a:lstStyle/>
        <a:p>
          <a:endParaRPr lang="en-US"/>
        </a:p>
      </dgm:t>
    </dgm:pt>
    <dgm:pt modelId="{EA233B5A-E26C-4EB8-9D6F-BD0AF97C82A6}" type="pres">
      <dgm:prSet presAssocID="{CEF77FB6-42E0-41AB-BB29-BAE418415C5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20C7675A-2236-4479-85E4-DF58A0B866C5}" type="pres">
      <dgm:prSet presAssocID="{9CABBFF9-ADAF-49CF-8B5D-9E851B97960B}" presName="composite" presStyleCnt="0"/>
      <dgm:spPr/>
    </dgm:pt>
    <dgm:pt modelId="{FEF8F6E3-51D1-447B-BD5B-2CD33A453F16}" type="pres">
      <dgm:prSet presAssocID="{9CABBFF9-ADAF-49CF-8B5D-9E851B97960B}" presName="FirstChild" presStyleLbl="revTx" presStyleIdx="0" presStyleCnt="5" custScaleY="250287" custLinFactY="-24360" custLinFactNeighborX="-75" custLinFactNeighborY="-100000">
        <dgm:presLayoutVars>
          <dgm:chMax val="0"/>
          <dgm:chPref val="0"/>
          <dgm:bulletEnabled val="1"/>
        </dgm:presLayoutVars>
      </dgm:prSet>
      <dgm:spPr/>
    </dgm:pt>
    <dgm:pt modelId="{A1CA2ED8-A33A-4CB2-BF18-6C0BE5370FA8}" type="pres">
      <dgm:prSet presAssocID="{9CABBFF9-ADAF-49CF-8B5D-9E851B97960B}" presName="Parent" presStyleLbl="alignNode1" presStyleIdx="0" presStyleCnt="3" custScaleX="82157" custScaleY="477793" custLinFactY="200000" custLinFactNeighborX="-3688" custLinFactNeighborY="291175">
        <dgm:presLayoutVars>
          <dgm:chMax val="3"/>
          <dgm:chPref val="3"/>
          <dgm:bulletEnabled val="1"/>
        </dgm:presLayoutVars>
      </dgm:prSet>
      <dgm:spPr/>
    </dgm:pt>
    <dgm:pt modelId="{FACF0089-6F5F-46F3-8F90-442827FCABBC}" type="pres">
      <dgm:prSet presAssocID="{9CABBFF9-ADAF-49CF-8B5D-9E851B97960B}" presName="Accent" presStyleLbl="parChTrans1D1" presStyleIdx="0" presStyleCnt="3"/>
      <dgm:spPr/>
    </dgm:pt>
    <dgm:pt modelId="{77DDDEE4-0A6F-41CE-9D10-2D06DDA9D322}" type="pres">
      <dgm:prSet presAssocID="{9CABBFF9-ADAF-49CF-8B5D-9E851B97960B}" presName="Child" presStyleLbl="revTx" presStyleIdx="1" presStyleCnt="5" custScaleX="76321" custScaleY="454530" custLinFactY="-73558" custLinFactNeighborX="11840" custLinFactNeighborY="-100000">
        <dgm:presLayoutVars>
          <dgm:chMax val="0"/>
          <dgm:chPref val="0"/>
          <dgm:bulletEnabled val="1"/>
        </dgm:presLayoutVars>
      </dgm:prSet>
      <dgm:spPr/>
    </dgm:pt>
    <dgm:pt modelId="{19FA4780-DCF4-4A8B-AD61-87A32FFF31E6}" type="pres">
      <dgm:prSet presAssocID="{15F65134-862F-4E5E-8F0D-AF91A28E11E7}" presName="sibTrans" presStyleCnt="0"/>
      <dgm:spPr/>
    </dgm:pt>
    <dgm:pt modelId="{5EF730ED-F196-40F7-8480-F8F1398795E1}" type="pres">
      <dgm:prSet presAssocID="{371180F6-D2D4-402D-8D0B-F2399CFD00E2}" presName="composite" presStyleCnt="0"/>
      <dgm:spPr/>
    </dgm:pt>
    <dgm:pt modelId="{D80EB02F-2B0F-4CB8-8C29-137B592B84E0}" type="pres">
      <dgm:prSet presAssocID="{371180F6-D2D4-402D-8D0B-F2399CFD00E2}" presName="FirstChild" presStyleLbl="revTx" presStyleIdx="2" presStyleCnt="5" custFlipVert="0" custScaleX="97133" custScaleY="281162" custLinFactNeighborX="1283" custLinFactNeighborY="-61666">
        <dgm:presLayoutVars>
          <dgm:chMax val="0"/>
          <dgm:chPref val="0"/>
          <dgm:bulletEnabled val="1"/>
        </dgm:presLayoutVars>
      </dgm:prSet>
      <dgm:spPr/>
    </dgm:pt>
    <dgm:pt modelId="{80D1C49C-30C4-4E83-BDCF-FAC3FE3F37F6}" type="pres">
      <dgm:prSet presAssocID="{371180F6-D2D4-402D-8D0B-F2399CFD00E2}" presName="Parent" presStyleLbl="alignNode1" presStyleIdx="1" presStyleCnt="3" custScaleX="98001" custScaleY="285251" custLinFactNeighborX="3212" custLinFactNeighborY="18011">
        <dgm:presLayoutVars>
          <dgm:chMax val="3"/>
          <dgm:chPref val="3"/>
          <dgm:bulletEnabled val="1"/>
        </dgm:presLayoutVars>
      </dgm:prSet>
      <dgm:spPr/>
    </dgm:pt>
    <dgm:pt modelId="{E479617C-6320-4D8D-AA2E-A7E352311D6F}" type="pres">
      <dgm:prSet presAssocID="{371180F6-D2D4-402D-8D0B-F2399CFD00E2}" presName="Accent" presStyleLbl="parChTrans1D1" presStyleIdx="1" presStyleCnt="3" custLinFactY="-1200000" custLinFactNeighborY="-1200183"/>
      <dgm:spPr/>
    </dgm:pt>
    <dgm:pt modelId="{CE2BB1AA-26A6-462A-AB04-35750820CAE5}" type="pres">
      <dgm:prSet presAssocID="{371180F6-D2D4-402D-8D0B-F2399CFD00E2}" presName="Child" presStyleLbl="revTx" presStyleIdx="3" presStyleCnt="5" custLinFactY="-2998" custLinFactNeighborX="-826" custLinFactNeighborY="-100000">
        <dgm:presLayoutVars>
          <dgm:chMax val="0"/>
          <dgm:chPref val="0"/>
          <dgm:bulletEnabled val="1"/>
        </dgm:presLayoutVars>
      </dgm:prSet>
      <dgm:spPr/>
    </dgm:pt>
    <dgm:pt modelId="{9C92A78E-55F1-44A2-A965-E4669947D86D}" type="pres">
      <dgm:prSet presAssocID="{1FC93088-B80D-4236-8EE8-59CA6D22C4B3}" presName="sibTrans" presStyleCnt="0"/>
      <dgm:spPr/>
    </dgm:pt>
    <dgm:pt modelId="{D20BE449-D4B1-4ADA-AD0C-3CDAF7736CE5}" type="pres">
      <dgm:prSet presAssocID="{EFF0981F-399C-4D35-A14F-8ACEA17494CC}" presName="composite" presStyleCnt="0"/>
      <dgm:spPr/>
    </dgm:pt>
    <dgm:pt modelId="{FB67210B-503D-4C30-8679-33E0138435DF}" type="pres">
      <dgm:prSet presAssocID="{EFF0981F-399C-4D35-A14F-8ACEA17494CC}" presName="FirstChild" presStyleLbl="revTx" presStyleIdx="4" presStyleCnt="5" custScaleX="98733" custScaleY="837887" custLinFactY="-58434" custLinFactNeighborX="1143" custLinFactNeighborY="-100000">
        <dgm:presLayoutVars>
          <dgm:chMax val="0"/>
          <dgm:chPref val="0"/>
          <dgm:bulletEnabled val="1"/>
        </dgm:presLayoutVars>
      </dgm:prSet>
      <dgm:spPr/>
    </dgm:pt>
    <dgm:pt modelId="{00E4EEBB-FC96-4510-914D-261734AC23B2}" type="pres">
      <dgm:prSet presAssocID="{EFF0981F-399C-4D35-A14F-8ACEA17494CC}" presName="Parent" presStyleLbl="alignNode1" presStyleIdx="2" presStyleCnt="3" custScaleY="421049" custLinFactY="-77060" custLinFactNeighborX="2522" custLinFactNeighborY="-100000">
        <dgm:presLayoutVars>
          <dgm:chMax val="3"/>
          <dgm:chPref val="3"/>
          <dgm:bulletEnabled val="1"/>
        </dgm:presLayoutVars>
      </dgm:prSet>
      <dgm:spPr/>
    </dgm:pt>
    <dgm:pt modelId="{B95584D0-2249-4A74-86A7-147BAC684752}" type="pres">
      <dgm:prSet presAssocID="{EFF0981F-399C-4D35-A14F-8ACEA17494CC}" presName="Accent" presStyleLbl="parChTrans1D1" presStyleIdx="2" presStyleCnt="3"/>
      <dgm:spPr/>
    </dgm:pt>
  </dgm:ptLst>
  <dgm:cxnLst>
    <dgm:cxn modelId="{7AABCF07-F8D5-4337-9E02-48D9BA28CE99}" type="presOf" srcId="{515C17DD-FFB3-4649-A88D-1484C21E6425}" destId="{CE2BB1AA-26A6-462A-AB04-35750820CAE5}" srcOrd="0" destOrd="0" presId="urn:microsoft.com/office/officeart/2011/layout/TabList"/>
    <dgm:cxn modelId="{35374316-3250-422C-A2A1-31961D465B6F}" srcId="{CEF77FB6-42E0-41AB-BB29-BAE418415C53}" destId="{371180F6-D2D4-402D-8D0B-F2399CFD00E2}" srcOrd="1" destOrd="0" parTransId="{1E2D3D20-EAF6-4F36-8CF4-4EBD4CD90FEE}" sibTransId="{1FC93088-B80D-4236-8EE8-59CA6D22C4B3}"/>
    <dgm:cxn modelId="{BBC74A33-AA9E-46FB-868F-BC1CCED5D0CB}" type="presOf" srcId="{8CBDB5D9-1698-4EB5-BB6D-CBC2F7910594}" destId="{D80EB02F-2B0F-4CB8-8C29-137B592B84E0}" srcOrd="0" destOrd="0" presId="urn:microsoft.com/office/officeart/2011/layout/TabList"/>
    <dgm:cxn modelId="{EF3E1436-1949-4F86-A9C6-6B00DC8D032E}" type="presOf" srcId="{9CABBFF9-ADAF-49CF-8B5D-9E851B97960B}" destId="{A1CA2ED8-A33A-4CB2-BF18-6C0BE5370FA8}" srcOrd="0" destOrd="0" presId="urn:microsoft.com/office/officeart/2011/layout/TabList"/>
    <dgm:cxn modelId="{2B1D463E-0D3E-4036-9DF6-7BB63EF910D8}" srcId="{371180F6-D2D4-402D-8D0B-F2399CFD00E2}" destId="{515C17DD-FFB3-4649-A88D-1484C21E6425}" srcOrd="1" destOrd="0" parTransId="{9F5304DF-DA37-4112-8F33-114A29D6139B}" sibTransId="{0045A793-422D-440E-A9B2-8F0415B7F7C1}"/>
    <dgm:cxn modelId="{7B18AB62-9198-4928-9FD3-55D8D30D0FD8}" type="presOf" srcId="{DED7254C-3D3D-4E20-8853-3FA59C6A8566}" destId="{FEF8F6E3-51D1-447B-BD5B-2CD33A453F16}" srcOrd="0" destOrd="0" presId="urn:microsoft.com/office/officeart/2011/layout/TabList"/>
    <dgm:cxn modelId="{DF2BA843-F739-41E4-940D-59700DB85188}" srcId="{371180F6-D2D4-402D-8D0B-F2399CFD00E2}" destId="{8CBDB5D9-1698-4EB5-BB6D-CBC2F7910594}" srcOrd="0" destOrd="0" parTransId="{FD036A6A-8A87-4E09-9910-46E85C07FE23}" sibTransId="{BFAA2C65-4596-42D8-8ADB-1BE3E94A4B4A}"/>
    <dgm:cxn modelId="{BB67FE68-AF2A-48E5-9F1B-1695C2821962}" srcId="{9CABBFF9-ADAF-49CF-8B5D-9E851B97960B}" destId="{A51259D4-B2DD-419A-A35D-31276BD9E00F}" srcOrd="1" destOrd="0" parTransId="{505FC285-C827-4F23-B842-0073B775001C}" sibTransId="{7EBCEDB8-8F99-4992-B239-ADD4D000D569}"/>
    <dgm:cxn modelId="{B4110B50-E53E-4B24-BEB8-F92BE47D3C87}" srcId="{EFF0981F-399C-4D35-A14F-8ACEA17494CC}" destId="{9B862601-16F9-4791-8042-5A63082CCA38}" srcOrd="0" destOrd="0" parTransId="{78DCF1DE-ADD7-44D6-B5DF-8DFCEF2AF1E6}" sibTransId="{82B91019-7B90-4B55-9EE0-58E3E5A42EDC}"/>
    <dgm:cxn modelId="{7E32B970-1A56-4FA6-8C02-9B09AADE58BA}" type="presOf" srcId="{371180F6-D2D4-402D-8D0B-F2399CFD00E2}" destId="{80D1C49C-30C4-4E83-BDCF-FAC3FE3F37F6}" srcOrd="0" destOrd="0" presId="urn:microsoft.com/office/officeart/2011/layout/TabList"/>
    <dgm:cxn modelId="{C7D2AC91-AA8B-47C3-BD17-2C6F3CBBAD72}" srcId="{CEF77FB6-42E0-41AB-BB29-BAE418415C53}" destId="{9CABBFF9-ADAF-49CF-8B5D-9E851B97960B}" srcOrd="0" destOrd="0" parTransId="{71CC96BC-78D7-40BD-A04D-B3680461B511}" sibTransId="{15F65134-862F-4E5E-8F0D-AF91A28E11E7}"/>
    <dgm:cxn modelId="{70880B96-2590-4E00-B9C0-6872FE05E0AA}" type="presOf" srcId="{A51259D4-B2DD-419A-A35D-31276BD9E00F}" destId="{77DDDEE4-0A6F-41CE-9D10-2D06DDA9D322}" srcOrd="0" destOrd="0" presId="urn:microsoft.com/office/officeart/2011/layout/TabList"/>
    <dgm:cxn modelId="{BFAC8498-E3F3-48F8-A656-6D4FEE4ABE11}" type="presOf" srcId="{9B862601-16F9-4791-8042-5A63082CCA38}" destId="{FB67210B-503D-4C30-8679-33E0138435DF}" srcOrd="0" destOrd="0" presId="urn:microsoft.com/office/officeart/2011/layout/TabList"/>
    <dgm:cxn modelId="{030E68AF-E35B-4B0F-BFC7-18B779983A04}" srcId="{9CABBFF9-ADAF-49CF-8B5D-9E851B97960B}" destId="{DED7254C-3D3D-4E20-8853-3FA59C6A8566}" srcOrd="0" destOrd="0" parTransId="{B6622D29-02A9-48E3-8FFE-8664B13AB4A5}" sibTransId="{3B7E07D4-4661-4AEB-91D9-D0C83E1A7F78}"/>
    <dgm:cxn modelId="{ED806EC6-E1C8-41FF-A0A3-6A56F7EE629F}" type="presOf" srcId="{CEF77FB6-42E0-41AB-BB29-BAE418415C53}" destId="{EA233B5A-E26C-4EB8-9D6F-BD0AF97C82A6}" srcOrd="0" destOrd="0" presId="urn:microsoft.com/office/officeart/2011/layout/TabList"/>
    <dgm:cxn modelId="{6FFDE1CD-54F5-45AA-B8DA-DD5A1B407D42}" type="presOf" srcId="{A1BE3B31-E9F4-4E80-A7A2-BCDD2CCDB586}" destId="{77DDDEE4-0A6F-41CE-9D10-2D06DDA9D322}" srcOrd="0" destOrd="1" presId="urn:microsoft.com/office/officeart/2011/layout/TabList"/>
    <dgm:cxn modelId="{746F22E8-09E8-46FC-AD0F-290D2A8806A0}" srcId="{9CABBFF9-ADAF-49CF-8B5D-9E851B97960B}" destId="{A1BE3B31-E9F4-4E80-A7A2-BCDD2CCDB586}" srcOrd="2" destOrd="0" parTransId="{BC095D90-3F25-4088-B70C-5C8DE6EB53B9}" sibTransId="{4D5278E6-F887-4D88-81EA-3D793B3B59B5}"/>
    <dgm:cxn modelId="{470D1EEC-192A-4FBE-84F0-B0755FA678CE}" srcId="{CEF77FB6-42E0-41AB-BB29-BAE418415C53}" destId="{EFF0981F-399C-4D35-A14F-8ACEA17494CC}" srcOrd="2" destOrd="0" parTransId="{BC2D907E-CBC8-4280-A51A-108B588F4AFB}" sibTransId="{54090DD4-EF87-4DC7-8618-265A5D0C4452}"/>
    <dgm:cxn modelId="{F6831CFB-7378-4520-BF70-A83BDDFC765B}" type="presOf" srcId="{EFF0981F-399C-4D35-A14F-8ACEA17494CC}" destId="{00E4EEBB-FC96-4510-914D-261734AC23B2}" srcOrd="0" destOrd="0" presId="urn:microsoft.com/office/officeart/2011/layout/TabList"/>
    <dgm:cxn modelId="{8B78808B-466F-4C95-B5E9-7F7CB708E0A8}" type="presParOf" srcId="{EA233B5A-E26C-4EB8-9D6F-BD0AF97C82A6}" destId="{20C7675A-2236-4479-85E4-DF58A0B866C5}" srcOrd="0" destOrd="0" presId="urn:microsoft.com/office/officeart/2011/layout/TabList"/>
    <dgm:cxn modelId="{78C7B62C-DA53-4506-886B-BA714D1158F8}" type="presParOf" srcId="{20C7675A-2236-4479-85E4-DF58A0B866C5}" destId="{FEF8F6E3-51D1-447B-BD5B-2CD33A453F16}" srcOrd="0" destOrd="0" presId="urn:microsoft.com/office/officeart/2011/layout/TabList"/>
    <dgm:cxn modelId="{CDF007DD-A8C5-4BA0-95D6-9CAD391DAC20}" type="presParOf" srcId="{20C7675A-2236-4479-85E4-DF58A0B866C5}" destId="{A1CA2ED8-A33A-4CB2-BF18-6C0BE5370FA8}" srcOrd="1" destOrd="0" presId="urn:microsoft.com/office/officeart/2011/layout/TabList"/>
    <dgm:cxn modelId="{2D1C309A-D768-42B2-9B2C-091F3E345B94}" type="presParOf" srcId="{20C7675A-2236-4479-85E4-DF58A0B866C5}" destId="{FACF0089-6F5F-46F3-8F90-442827FCABBC}" srcOrd="2" destOrd="0" presId="urn:microsoft.com/office/officeart/2011/layout/TabList"/>
    <dgm:cxn modelId="{4E127522-FB15-48F9-9179-918D7C0776A6}" type="presParOf" srcId="{EA233B5A-E26C-4EB8-9D6F-BD0AF97C82A6}" destId="{77DDDEE4-0A6F-41CE-9D10-2D06DDA9D322}" srcOrd="1" destOrd="0" presId="urn:microsoft.com/office/officeart/2011/layout/TabList"/>
    <dgm:cxn modelId="{7CA8910A-0811-4772-B66D-56B948079E3B}" type="presParOf" srcId="{EA233B5A-E26C-4EB8-9D6F-BD0AF97C82A6}" destId="{19FA4780-DCF4-4A8B-AD61-87A32FFF31E6}" srcOrd="2" destOrd="0" presId="urn:microsoft.com/office/officeart/2011/layout/TabList"/>
    <dgm:cxn modelId="{91DB348F-1C2E-47FE-AFEB-14C95BB5792E}" type="presParOf" srcId="{EA233B5A-E26C-4EB8-9D6F-BD0AF97C82A6}" destId="{5EF730ED-F196-40F7-8480-F8F1398795E1}" srcOrd="3" destOrd="0" presId="urn:microsoft.com/office/officeart/2011/layout/TabList"/>
    <dgm:cxn modelId="{581E5BBA-8C57-4A80-8019-E810EB9B0571}" type="presParOf" srcId="{5EF730ED-F196-40F7-8480-F8F1398795E1}" destId="{D80EB02F-2B0F-4CB8-8C29-137B592B84E0}" srcOrd="0" destOrd="0" presId="urn:microsoft.com/office/officeart/2011/layout/TabList"/>
    <dgm:cxn modelId="{E1361640-1F0E-44B2-AB10-5FF38A7F728C}" type="presParOf" srcId="{5EF730ED-F196-40F7-8480-F8F1398795E1}" destId="{80D1C49C-30C4-4E83-BDCF-FAC3FE3F37F6}" srcOrd="1" destOrd="0" presId="urn:microsoft.com/office/officeart/2011/layout/TabList"/>
    <dgm:cxn modelId="{4F4EF794-F8F4-455F-A4F3-B569BF42F98F}" type="presParOf" srcId="{5EF730ED-F196-40F7-8480-F8F1398795E1}" destId="{E479617C-6320-4D8D-AA2E-A7E352311D6F}" srcOrd="2" destOrd="0" presId="urn:microsoft.com/office/officeart/2011/layout/TabList"/>
    <dgm:cxn modelId="{CE723B2D-C43F-48DA-8BEA-78EE49A4A92C}" type="presParOf" srcId="{EA233B5A-E26C-4EB8-9D6F-BD0AF97C82A6}" destId="{CE2BB1AA-26A6-462A-AB04-35750820CAE5}" srcOrd="4" destOrd="0" presId="urn:microsoft.com/office/officeart/2011/layout/TabList"/>
    <dgm:cxn modelId="{7551C36D-C54F-409A-BE33-E7A02D763336}" type="presParOf" srcId="{EA233B5A-E26C-4EB8-9D6F-BD0AF97C82A6}" destId="{9C92A78E-55F1-44A2-A965-E4669947D86D}" srcOrd="5" destOrd="0" presId="urn:microsoft.com/office/officeart/2011/layout/TabList"/>
    <dgm:cxn modelId="{00F3924A-48A9-41DF-88C7-2539C2B07EBF}" type="presParOf" srcId="{EA233B5A-E26C-4EB8-9D6F-BD0AF97C82A6}" destId="{D20BE449-D4B1-4ADA-AD0C-3CDAF7736CE5}" srcOrd="6" destOrd="0" presId="urn:microsoft.com/office/officeart/2011/layout/TabList"/>
    <dgm:cxn modelId="{FE656F91-7523-45B6-9BC3-6C6B4439055C}" type="presParOf" srcId="{D20BE449-D4B1-4ADA-AD0C-3CDAF7736CE5}" destId="{FB67210B-503D-4C30-8679-33E0138435DF}" srcOrd="0" destOrd="0" presId="urn:microsoft.com/office/officeart/2011/layout/TabList"/>
    <dgm:cxn modelId="{465149FA-0742-4C3E-BB71-16A362D10C2D}" type="presParOf" srcId="{D20BE449-D4B1-4ADA-AD0C-3CDAF7736CE5}" destId="{00E4EEBB-FC96-4510-914D-261734AC23B2}" srcOrd="1" destOrd="0" presId="urn:microsoft.com/office/officeart/2011/layout/TabList"/>
    <dgm:cxn modelId="{6A266F6C-8D93-4035-872E-26024DC94706}" type="presParOf" srcId="{D20BE449-D4B1-4ADA-AD0C-3CDAF7736CE5}" destId="{B95584D0-2249-4A74-86A7-147BAC684752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3C25AC-9BC3-4998-B877-4F067BB1C99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3934E5-834C-4F4C-82DB-AF1CDA75D51B}">
      <dgm:prSet phldrT="[Text]"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TSH&gt;5 IN FILTER PAPER</a:t>
          </a:r>
        </a:p>
      </dgm:t>
    </dgm:pt>
    <dgm:pt modelId="{F44F923E-B204-4C4F-971A-42A76E90AD8B}" type="parTrans" cxnId="{B7DA8D55-1F44-44D2-8F2C-6FA26EB40CC5}">
      <dgm:prSet/>
      <dgm:spPr/>
      <dgm:t>
        <a:bodyPr/>
        <a:lstStyle/>
        <a:p>
          <a:endParaRPr lang="en-US"/>
        </a:p>
      </dgm:t>
    </dgm:pt>
    <dgm:pt modelId="{795912DD-91D7-44D9-83BD-F5101641A8E5}" type="sibTrans" cxnId="{B7DA8D55-1F44-44D2-8F2C-6FA26EB40CC5}">
      <dgm:prSet/>
      <dgm:spPr/>
      <dgm:t>
        <a:bodyPr/>
        <a:lstStyle/>
        <a:p>
          <a:endParaRPr lang="en-US"/>
        </a:p>
      </dgm:t>
    </dgm:pt>
    <dgm:pt modelId="{A1E334D0-D3CD-4A1D-B84F-4B54D033D2E8}">
      <dgm:prSet phldrT="[Text]"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EVALUATION OF  SERUM T4,FT4,TSH</a:t>
          </a:r>
        </a:p>
      </dgm:t>
    </dgm:pt>
    <dgm:pt modelId="{AF377863-1178-49A1-A51C-73E7AFFC9096}" type="parTrans" cxnId="{32634DCC-B925-435C-BD7E-1074ED2A7CFC}">
      <dgm:prSet/>
      <dgm:spPr/>
      <dgm:t>
        <a:bodyPr/>
        <a:lstStyle/>
        <a:p>
          <a:endParaRPr lang="en-US"/>
        </a:p>
      </dgm:t>
    </dgm:pt>
    <dgm:pt modelId="{9A06A7A8-849E-4478-99E1-A91CE333C7AE}" type="sibTrans" cxnId="{32634DCC-B925-435C-BD7E-1074ED2A7CFC}">
      <dgm:prSet/>
      <dgm:spPr/>
      <dgm:t>
        <a:bodyPr/>
        <a:lstStyle/>
        <a:p>
          <a:endParaRPr lang="en-US"/>
        </a:p>
      </dgm:t>
    </dgm:pt>
    <dgm:pt modelId="{5B23B818-CCEC-47DB-864C-274ABF11353E}">
      <dgm:prSet custT="1"/>
      <dgm:spPr/>
      <dgm:t>
        <a:bodyPr/>
        <a:lstStyle/>
        <a:p>
          <a:r>
            <a:rPr lang="en-US" sz="1200" b="1" dirty="0">
              <a:solidFill>
                <a:schemeClr val="bg1"/>
              </a:solidFill>
            </a:rPr>
            <a:t>TSH&gt;20 WITH FILTER PAPER IN LOW ECONOMIC STATE </a:t>
          </a:r>
        </a:p>
      </dgm:t>
    </dgm:pt>
    <dgm:pt modelId="{14560626-A87F-426F-A2DD-3A43D4C48564}" type="parTrans" cxnId="{40F686BC-B382-4032-8E1E-5B3F0632C490}">
      <dgm:prSet/>
      <dgm:spPr/>
      <dgm:t>
        <a:bodyPr/>
        <a:lstStyle/>
        <a:p>
          <a:endParaRPr lang="en-US"/>
        </a:p>
      </dgm:t>
    </dgm:pt>
    <dgm:pt modelId="{0AEEAC69-2FC4-49D9-AABC-83B95AD0BDE8}" type="sibTrans" cxnId="{40F686BC-B382-4032-8E1E-5B3F0632C490}">
      <dgm:prSet/>
      <dgm:spPr/>
      <dgm:t>
        <a:bodyPr/>
        <a:lstStyle/>
        <a:p>
          <a:endParaRPr lang="en-US"/>
        </a:p>
      </dgm:t>
    </dgm:pt>
    <dgm:pt modelId="{C0D9A486-2960-425D-9F29-59374B7A580F}">
      <dgm:prSet custT="1"/>
      <dgm:spPr/>
      <dgm:t>
        <a:bodyPr/>
        <a:lstStyle/>
        <a:p>
          <a:pPr algn="ctr"/>
          <a:r>
            <a:rPr lang="en-US" sz="1100" b="1" dirty="0">
              <a:solidFill>
                <a:schemeClr val="bg1"/>
              </a:solidFill>
            </a:rPr>
            <a:t>TREATMENT</a:t>
          </a:r>
        </a:p>
      </dgm:t>
    </dgm:pt>
    <dgm:pt modelId="{F87CADA9-831A-4F23-9621-C2263860B935}" type="parTrans" cxnId="{270DFC6B-6701-4274-8DCD-01FDA11163EF}">
      <dgm:prSet/>
      <dgm:spPr/>
      <dgm:t>
        <a:bodyPr/>
        <a:lstStyle/>
        <a:p>
          <a:endParaRPr lang="en-US"/>
        </a:p>
      </dgm:t>
    </dgm:pt>
    <dgm:pt modelId="{8273C457-28CB-4FB4-B537-0146DAFA08A4}" type="sibTrans" cxnId="{270DFC6B-6701-4274-8DCD-01FDA11163EF}">
      <dgm:prSet/>
      <dgm:spPr/>
      <dgm:t>
        <a:bodyPr/>
        <a:lstStyle/>
        <a:p>
          <a:endParaRPr lang="en-US"/>
        </a:p>
      </dgm:t>
    </dgm:pt>
    <dgm:pt modelId="{DEB3AEC9-27F6-4149-AC80-F18ED155F1C9}">
      <dgm:prSet custT="1"/>
      <dgm:spPr/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TSH&gt;20</a:t>
          </a:r>
        </a:p>
        <a:p>
          <a:r>
            <a:rPr lang="en-US" sz="1200" b="1" dirty="0">
              <a:solidFill>
                <a:schemeClr val="bg1"/>
              </a:solidFill>
            </a:rPr>
            <a:t> with or without </a:t>
          </a:r>
        </a:p>
        <a:p>
          <a:r>
            <a:rPr lang="en-US" sz="1400" b="1" dirty="0">
              <a:solidFill>
                <a:schemeClr val="bg1"/>
              </a:solidFill>
            </a:rPr>
            <a:t>LOW</a:t>
          </a:r>
          <a:r>
            <a:rPr lang="en-US" sz="1100" b="1" dirty="0">
              <a:solidFill>
                <a:schemeClr val="bg1"/>
              </a:solidFill>
            </a:rPr>
            <a:t>  </a:t>
          </a:r>
          <a:r>
            <a:rPr lang="en-US" sz="1400" b="1" dirty="0">
              <a:solidFill>
                <a:schemeClr val="bg1"/>
              </a:solidFill>
            </a:rPr>
            <a:t>FT4</a:t>
          </a:r>
          <a:endParaRPr lang="en-US" sz="1050" b="1" dirty="0">
            <a:solidFill>
              <a:schemeClr val="bg1"/>
            </a:solidFill>
          </a:endParaRPr>
        </a:p>
      </dgm:t>
    </dgm:pt>
    <dgm:pt modelId="{4774AACD-0CEC-42BB-BA89-84BEE3687C66}" type="parTrans" cxnId="{EA25FD0B-D775-42D7-8261-3936567B69FC}">
      <dgm:prSet/>
      <dgm:spPr/>
      <dgm:t>
        <a:bodyPr/>
        <a:lstStyle/>
        <a:p>
          <a:endParaRPr lang="en-US"/>
        </a:p>
      </dgm:t>
    </dgm:pt>
    <dgm:pt modelId="{7FCE65E0-CA27-47A1-BE68-F47A2AF6E431}" type="sibTrans" cxnId="{EA25FD0B-D775-42D7-8261-3936567B69FC}">
      <dgm:prSet/>
      <dgm:spPr/>
      <dgm:t>
        <a:bodyPr/>
        <a:lstStyle/>
        <a:p>
          <a:endParaRPr lang="en-US"/>
        </a:p>
      </dgm:t>
    </dgm:pt>
    <dgm:pt modelId="{950864B8-B4BC-4A8D-AF1E-38AEA5B09206}">
      <dgm:prSet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TREATMENT </a:t>
          </a:r>
        </a:p>
      </dgm:t>
    </dgm:pt>
    <dgm:pt modelId="{5CF16BD5-7F96-4896-8A4C-D500E47FC696}" type="parTrans" cxnId="{E8A8F5FA-42DC-4305-80DC-EF39316800D8}">
      <dgm:prSet/>
      <dgm:spPr/>
      <dgm:t>
        <a:bodyPr/>
        <a:lstStyle/>
        <a:p>
          <a:endParaRPr lang="en-US"/>
        </a:p>
      </dgm:t>
    </dgm:pt>
    <dgm:pt modelId="{BD8611C0-211F-4A42-A934-B1F065E5BF66}" type="sibTrans" cxnId="{E8A8F5FA-42DC-4305-80DC-EF39316800D8}">
      <dgm:prSet/>
      <dgm:spPr/>
      <dgm:t>
        <a:bodyPr/>
        <a:lstStyle/>
        <a:p>
          <a:endParaRPr lang="en-US"/>
        </a:p>
      </dgm:t>
    </dgm:pt>
    <dgm:pt modelId="{0BA2DDE1-3746-4EA2-B75B-64FED31E7DCD}">
      <dgm:prSet custT="1"/>
      <dgm:spPr/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TSH 10- 20</a:t>
          </a:r>
        </a:p>
      </dgm:t>
    </dgm:pt>
    <dgm:pt modelId="{18B10659-D484-416D-8916-3EDEE5C6560F}" type="parTrans" cxnId="{1EFFF031-CFF1-4B0F-AF0E-89B51EF5FA97}">
      <dgm:prSet/>
      <dgm:spPr/>
      <dgm:t>
        <a:bodyPr/>
        <a:lstStyle/>
        <a:p>
          <a:endParaRPr lang="en-US"/>
        </a:p>
      </dgm:t>
    </dgm:pt>
    <dgm:pt modelId="{21F5EE88-6738-409C-B7FD-98668675CA4F}" type="sibTrans" cxnId="{1EFFF031-CFF1-4B0F-AF0E-89B51EF5FA97}">
      <dgm:prSet/>
      <dgm:spPr/>
      <dgm:t>
        <a:bodyPr/>
        <a:lstStyle/>
        <a:p>
          <a:endParaRPr lang="en-US"/>
        </a:p>
      </dgm:t>
    </dgm:pt>
    <dgm:pt modelId="{94E99D3F-D553-492D-AD31-4785D7161C49}">
      <dgm:prSet custT="1"/>
      <dgm:spPr/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FT4 </a:t>
          </a:r>
        </a:p>
        <a:p>
          <a:r>
            <a:rPr lang="en-US" sz="1600" b="1" dirty="0">
              <a:solidFill>
                <a:schemeClr val="bg1"/>
              </a:solidFill>
            </a:rPr>
            <a:t>LOW</a:t>
          </a:r>
        </a:p>
      </dgm:t>
    </dgm:pt>
    <dgm:pt modelId="{EDFB8CD8-64BF-4654-95EA-D97CD2514E96}" type="parTrans" cxnId="{0CF08F94-48E3-48C7-A0DB-193FDCAD9B89}">
      <dgm:prSet/>
      <dgm:spPr/>
      <dgm:t>
        <a:bodyPr/>
        <a:lstStyle/>
        <a:p>
          <a:endParaRPr lang="en-US"/>
        </a:p>
      </dgm:t>
    </dgm:pt>
    <dgm:pt modelId="{78568BC5-A657-4E97-9470-6FBC0F5A71A4}" type="sibTrans" cxnId="{0CF08F94-48E3-48C7-A0DB-193FDCAD9B89}">
      <dgm:prSet/>
      <dgm:spPr/>
      <dgm:t>
        <a:bodyPr/>
        <a:lstStyle/>
        <a:p>
          <a:endParaRPr lang="en-US"/>
        </a:p>
      </dgm:t>
    </dgm:pt>
    <dgm:pt modelId="{515B1FF5-1AA6-4AE1-BEB9-A3EA5CDB5DEA}">
      <dgm:prSet custT="1"/>
      <dgm:spPr/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FT4  </a:t>
          </a:r>
        </a:p>
        <a:p>
          <a:r>
            <a:rPr lang="en-US" sz="1800" b="1" dirty="0">
              <a:solidFill>
                <a:schemeClr val="bg1"/>
              </a:solidFill>
            </a:rPr>
            <a:t>NL</a:t>
          </a:r>
        </a:p>
      </dgm:t>
    </dgm:pt>
    <dgm:pt modelId="{7B8E1AE3-D1C6-41D8-8CD2-EB7A27B75609}" type="parTrans" cxnId="{1435FFBB-409F-4BD5-8AF1-9B1146EA346E}">
      <dgm:prSet/>
      <dgm:spPr/>
      <dgm:t>
        <a:bodyPr/>
        <a:lstStyle/>
        <a:p>
          <a:endParaRPr lang="en-US"/>
        </a:p>
      </dgm:t>
    </dgm:pt>
    <dgm:pt modelId="{8B4E69C8-D4F9-4B70-A673-103EC372D16D}" type="sibTrans" cxnId="{1435FFBB-409F-4BD5-8AF1-9B1146EA346E}">
      <dgm:prSet/>
      <dgm:spPr/>
      <dgm:t>
        <a:bodyPr/>
        <a:lstStyle/>
        <a:p>
          <a:endParaRPr lang="en-US"/>
        </a:p>
      </dgm:t>
    </dgm:pt>
    <dgm:pt modelId="{46408E41-1784-4FAD-831F-6D928E6E3A74}">
      <dgm:prSet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TREATMENT</a:t>
          </a:r>
        </a:p>
      </dgm:t>
    </dgm:pt>
    <dgm:pt modelId="{A7529BC5-55CD-4052-8292-41056DF908FB}" type="parTrans" cxnId="{601095E6-14D9-4A1A-A500-AC9E009CDEBA}">
      <dgm:prSet/>
      <dgm:spPr/>
      <dgm:t>
        <a:bodyPr/>
        <a:lstStyle/>
        <a:p>
          <a:endParaRPr lang="en-US"/>
        </a:p>
      </dgm:t>
    </dgm:pt>
    <dgm:pt modelId="{BA8BC999-5920-4E84-B713-88A0E9B7FF66}" type="sibTrans" cxnId="{601095E6-14D9-4A1A-A500-AC9E009CDEBA}">
      <dgm:prSet/>
      <dgm:spPr/>
      <dgm:t>
        <a:bodyPr/>
        <a:lstStyle/>
        <a:p>
          <a:endParaRPr lang="en-US"/>
        </a:p>
      </dgm:t>
    </dgm:pt>
    <dgm:pt modelId="{BE046821-12B9-4A9E-8D6A-305037759AD8}">
      <dgm:prSet custT="1"/>
      <dgm:spPr/>
      <dgm:t>
        <a:bodyPr/>
        <a:lstStyle/>
        <a:p>
          <a:r>
            <a:rPr lang="en-US" sz="1050" b="1" dirty="0">
              <a:solidFill>
                <a:schemeClr val="bg1"/>
              </a:solidFill>
            </a:rPr>
            <a:t>CHECK TSH 2 WEEKS LATER IF  WAS </a:t>
          </a:r>
          <a:r>
            <a:rPr lang="en-US" sz="1050" b="1" dirty="0" err="1">
              <a:solidFill>
                <a:schemeClr val="bg1"/>
              </a:solidFill>
            </a:rPr>
            <a:t>SAMEor</a:t>
          </a:r>
          <a:r>
            <a:rPr lang="en-US" sz="1050" b="1" dirty="0">
              <a:solidFill>
                <a:schemeClr val="bg1"/>
              </a:solidFill>
            </a:rPr>
            <a:t> </a:t>
          </a:r>
          <a:r>
            <a:rPr lang="en-US" sz="1050" b="1" dirty="0" err="1">
              <a:solidFill>
                <a:schemeClr val="bg1"/>
              </a:solidFill>
            </a:rPr>
            <a:t>hiher</a:t>
          </a:r>
          <a:r>
            <a:rPr lang="en-US" sz="1050" b="1" dirty="0">
              <a:solidFill>
                <a:schemeClr val="bg1"/>
              </a:solidFill>
            </a:rPr>
            <a:t> TREATMENT</a:t>
          </a:r>
        </a:p>
      </dgm:t>
    </dgm:pt>
    <dgm:pt modelId="{3256133F-B2E9-418A-AA6F-AEC9796231E8}" type="parTrans" cxnId="{4EB59B89-9D30-4FA1-83AD-5C89988C9C0A}">
      <dgm:prSet/>
      <dgm:spPr/>
      <dgm:t>
        <a:bodyPr/>
        <a:lstStyle/>
        <a:p>
          <a:endParaRPr lang="en-US"/>
        </a:p>
      </dgm:t>
    </dgm:pt>
    <dgm:pt modelId="{9EDD389C-4399-41A8-8F24-696F682B0164}" type="sibTrans" cxnId="{4EB59B89-9D30-4FA1-83AD-5C89988C9C0A}">
      <dgm:prSet/>
      <dgm:spPr/>
      <dgm:t>
        <a:bodyPr/>
        <a:lstStyle/>
        <a:p>
          <a:endParaRPr lang="en-US"/>
        </a:p>
      </dgm:t>
    </dgm:pt>
    <dgm:pt modelId="{E25B66E5-D3CD-407A-8F3A-718C691A93D0}">
      <dgm:prSet custT="1"/>
      <dgm:spPr/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TSH 6-10 </a:t>
          </a:r>
        </a:p>
      </dgm:t>
    </dgm:pt>
    <dgm:pt modelId="{A5F359E5-8EDA-4955-80B8-8C9B546CE953}" type="parTrans" cxnId="{CF176E4C-BC0E-421E-965E-51C382F5122E}">
      <dgm:prSet/>
      <dgm:spPr>
        <a:noFill/>
        <a:ln>
          <a:noFill/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2B93400-5048-4838-AE9B-89FA39F107AB}" type="sibTrans" cxnId="{CF176E4C-BC0E-421E-965E-51C382F5122E}">
      <dgm:prSet/>
      <dgm:spPr/>
      <dgm:t>
        <a:bodyPr/>
        <a:lstStyle/>
        <a:p>
          <a:endParaRPr lang="en-US"/>
        </a:p>
      </dgm:t>
    </dgm:pt>
    <dgm:pt modelId="{08ABB97B-CDC4-483D-B8E1-D65C1DE65A3D}">
      <dgm:prSet custT="1"/>
      <dgm:spPr/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FT4  LOW </a:t>
          </a:r>
        </a:p>
      </dgm:t>
    </dgm:pt>
    <dgm:pt modelId="{B7A0A7EA-3CF1-4449-9026-0003849DFFE9}" type="parTrans" cxnId="{ABAD6649-3EEF-44C3-810F-CF3CFF74F4DA}">
      <dgm:prSet/>
      <dgm:spPr/>
      <dgm:t>
        <a:bodyPr/>
        <a:lstStyle/>
        <a:p>
          <a:endParaRPr lang="en-US"/>
        </a:p>
      </dgm:t>
    </dgm:pt>
    <dgm:pt modelId="{D4910B0F-5B72-454B-9604-C323600C036C}" type="sibTrans" cxnId="{ABAD6649-3EEF-44C3-810F-CF3CFF74F4DA}">
      <dgm:prSet/>
      <dgm:spPr/>
      <dgm:t>
        <a:bodyPr/>
        <a:lstStyle/>
        <a:p>
          <a:endParaRPr lang="en-US"/>
        </a:p>
      </dgm:t>
    </dgm:pt>
    <dgm:pt modelId="{9AEF36F7-560C-4F5B-9C68-37079392069A}">
      <dgm:prSet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FT4 </a:t>
          </a:r>
        </a:p>
        <a:p>
          <a:r>
            <a:rPr lang="en-US" sz="2000" b="1" dirty="0">
              <a:solidFill>
                <a:schemeClr val="bg1"/>
              </a:solidFill>
            </a:rPr>
            <a:t>N </a:t>
          </a:r>
        </a:p>
      </dgm:t>
    </dgm:pt>
    <dgm:pt modelId="{8E97A040-2626-468A-A0B4-ABD25EEFB2CC}" type="parTrans" cxnId="{5EA4F4D9-A472-4376-A4E0-E777FE2EF7C1}">
      <dgm:prSet/>
      <dgm:spPr/>
      <dgm:t>
        <a:bodyPr/>
        <a:lstStyle/>
        <a:p>
          <a:endParaRPr lang="en-US"/>
        </a:p>
      </dgm:t>
    </dgm:pt>
    <dgm:pt modelId="{E408191A-B3DE-4531-9B93-C4D835DB2A77}" type="sibTrans" cxnId="{5EA4F4D9-A472-4376-A4E0-E777FE2EF7C1}">
      <dgm:prSet/>
      <dgm:spPr/>
      <dgm:t>
        <a:bodyPr/>
        <a:lstStyle/>
        <a:p>
          <a:endParaRPr lang="en-US"/>
        </a:p>
      </dgm:t>
    </dgm:pt>
    <dgm:pt modelId="{1532F632-B276-471E-9394-9BA1234AAD14}">
      <dgm:prSet custT="1"/>
      <dgm:spPr/>
      <dgm:t>
        <a:bodyPr/>
        <a:lstStyle/>
        <a:p>
          <a:r>
            <a:rPr lang="en-US" sz="1100" b="1" dirty="0">
              <a:solidFill>
                <a:schemeClr val="bg1"/>
              </a:solidFill>
            </a:rPr>
            <a:t>EVALUATION  CENTRAL HYPOTHYROID </a:t>
          </a:r>
        </a:p>
      </dgm:t>
    </dgm:pt>
    <dgm:pt modelId="{6F608FCB-1280-4EA4-B047-C85191DC0632}" type="parTrans" cxnId="{B50A85F4-5E0F-4609-801C-760AC8891480}">
      <dgm:prSet/>
      <dgm:spPr/>
      <dgm:t>
        <a:bodyPr/>
        <a:lstStyle/>
        <a:p>
          <a:endParaRPr lang="en-US"/>
        </a:p>
      </dgm:t>
    </dgm:pt>
    <dgm:pt modelId="{0D2A0C0E-03FB-4BA4-A814-58162323991C}" type="sibTrans" cxnId="{B50A85F4-5E0F-4609-801C-760AC8891480}">
      <dgm:prSet/>
      <dgm:spPr/>
      <dgm:t>
        <a:bodyPr/>
        <a:lstStyle/>
        <a:p>
          <a:endParaRPr lang="en-US"/>
        </a:p>
      </dgm:t>
    </dgm:pt>
    <dgm:pt modelId="{7E47E206-3150-4522-88DC-6E1C59F1B48C}">
      <dgm:prSet custT="1"/>
      <dgm:spPr/>
      <dgm:t>
        <a:bodyPr/>
        <a:lstStyle/>
        <a:p>
          <a:r>
            <a:rPr lang="en-US" sz="900" b="1" dirty="0">
              <a:solidFill>
                <a:schemeClr val="bg1"/>
              </a:solidFill>
            </a:rPr>
            <a:t>TREATMENT  BASE3ED ON CLINICIAN  JUDJMENT  or retesting and increasing trend of </a:t>
          </a:r>
          <a:r>
            <a:rPr lang="en-US" sz="900" b="1" dirty="0" err="1">
              <a:solidFill>
                <a:schemeClr val="bg1"/>
              </a:solidFill>
            </a:rPr>
            <a:t>tsh</a:t>
          </a:r>
          <a:r>
            <a:rPr lang="en-US" sz="900" b="1" dirty="0">
              <a:solidFill>
                <a:schemeClr val="bg1"/>
              </a:solidFill>
            </a:rPr>
            <a:t>  start  treatment </a:t>
          </a:r>
        </a:p>
      </dgm:t>
    </dgm:pt>
    <dgm:pt modelId="{AFD3AEA7-1683-4849-BB43-3FD5A7FD7427}" type="parTrans" cxnId="{9E461C0A-7E1E-4136-99C5-2D43679A8ABE}">
      <dgm:prSet/>
      <dgm:spPr/>
      <dgm:t>
        <a:bodyPr/>
        <a:lstStyle/>
        <a:p>
          <a:endParaRPr lang="en-US"/>
        </a:p>
      </dgm:t>
    </dgm:pt>
    <dgm:pt modelId="{111B9815-B51C-41D2-970A-2546BF2C8053}" type="sibTrans" cxnId="{9E461C0A-7E1E-4136-99C5-2D43679A8ABE}">
      <dgm:prSet/>
      <dgm:spPr/>
      <dgm:t>
        <a:bodyPr/>
        <a:lstStyle/>
        <a:p>
          <a:endParaRPr lang="en-US"/>
        </a:p>
      </dgm:t>
    </dgm:pt>
    <dgm:pt modelId="{272F677D-DCC4-44BC-A608-2DBAC82BAB3D}">
      <dgm:prSet custT="1"/>
      <dgm:spPr/>
      <dgm:t>
        <a:bodyPr/>
        <a:lstStyle/>
        <a:p>
          <a:r>
            <a:rPr lang="en-US" sz="1200" b="1" dirty="0">
              <a:solidFill>
                <a:schemeClr val="bg1"/>
              </a:solidFill>
            </a:rPr>
            <a:t>No TREATMEWNT </a:t>
          </a:r>
        </a:p>
        <a:p>
          <a:r>
            <a:rPr lang="en-US" sz="1200" b="1" dirty="0">
              <a:solidFill>
                <a:schemeClr val="bg1"/>
              </a:solidFill>
            </a:rPr>
            <a:t>AND </a:t>
          </a:r>
        </a:p>
        <a:p>
          <a:r>
            <a:rPr lang="en-US" sz="1200" b="1" dirty="0">
              <a:solidFill>
                <a:schemeClr val="bg1"/>
              </a:solidFill>
            </a:rPr>
            <a:t>FOLLOW UP </a:t>
          </a:r>
        </a:p>
      </dgm:t>
    </dgm:pt>
    <dgm:pt modelId="{86A5A118-0A21-4E7B-8B1E-C5E3950EF168}" type="sibTrans" cxnId="{73EFCA0B-4876-4B9F-85A2-0B8F617B17D3}">
      <dgm:prSet/>
      <dgm:spPr/>
      <dgm:t>
        <a:bodyPr/>
        <a:lstStyle/>
        <a:p>
          <a:endParaRPr lang="en-US"/>
        </a:p>
      </dgm:t>
    </dgm:pt>
    <dgm:pt modelId="{65B7A9C8-16DB-4323-8018-7AE58648AAA2}" type="parTrans" cxnId="{73EFCA0B-4876-4B9F-85A2-0B8F617B17D3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1BBF6CC8-FD45-4413-9728-F028483788A5}">
      <dgm:prSet custT="1"/>
      <dgm:spPr/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TSH&lt;6</a:t>
          </a:r>
        </a:p>
      </dgm:t>
    </dgm:pt>
    <dgm:pt modelId="{36A83481-ABB4-4FA9-8A55-C8C5AB907F31}" type="parTrans" cxnId="{91290DA3-1CE7-4BC8-B357-B07785AB722B}">
      <dgm:prSet/>
      <dgm:spPr/>
      <dgm:t>
        <a:bodyPr/>
        <a:lstStyle/>
        <a:p>
          <a:endParaRPr lang="en-US"/>
        </a:p>
      </dgm:t>
    </dgm:pt>
    <dgm:pt modelId="{CE1ED7C5-4BA0-414C-B118-36FC0A66A6B2}" type="sibTrans" cxnId="{91290DA3-1CE7-4BC8-B357-B07785AB722B}">
      <dgm:prSet/>
      <dgm:spPr/>
      <dgm:t>
        <a:bodyPr/>
        <a:lstStyle/>
        <a:p>
          <a:endParaRPr lang="en-US"/>
        </a:p>
      </dgm:t>
    </dgm:pt>
    <dgm:pt modelId="{8CA05BAA-2367-4443-85BF-0E577E3D7266}" type="pres">
      <dgm:prSet presAssocID="{373C25AC-9BC3-4998-B877-4F067BB1C99C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EA0E50B-7376-46C4-84B2-8945D142B9CE}" type="pres">
      <dgm:prSet presAssocID="{373C25AC-9BC3-4998-B877-4F067BB1C99C}" presName="hierFlow" presStyleCnt="0"/>
      <dgm:spPr/>
    </dgm:pt>
    <dgm:pt modelId="{37679A09-0D3D-4B7A-85FE-4064C653211C}" type="pres">
      <dgm:prSet presAssocID="{373C25AC-9BC3-4998-B877-4F067BB1C99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7253F9B-343C-4932-A779-5825BB68D04D}" type="pres">
      <dgm:prSet presAssocID="{AD3934E5-834C-4F4C-82DB-AF1CDA75D51B}" presName="Name14" presStyleCnt="0"/>
      <dgm:spPr/>
    </dgm:pt>
    <dgm:pt modelId="{D096781F-5026-4564-A8A3-D2668AD5095C}" type="pres">
      <dgm:prSet presAssocID="{AD3934E5-834C-4F4C-82DB-AF1CDA75D51B}" presName="level1Shape" presStyleLbl="node0" presStyleIdx="0" presStyleCnt="1" custScaleX="2000000" custScaleY="2000000" custLinFactX="-1000000" custLinFactY="-1000000" custLinFactNeighborX="-1022238" custLinFactNeighborY="-1039670">
        <dgm:presLayoutVars>
          <dgm:chPref val="3"/>
        </dgm:presLayoutVars>
      </dgm:prSet>
      <dgm:spPr/>
    </dgm:pt>
    <dgm:pt modelId="{CCAF76F8-8B68-425B-8C3D-EF8A1AFB2CCE}" type="pres">
      <dgm:prSet presAssocID="{AD3934E5-834C-4F4C-82DB-AF1CDA75D51B}" presName="hierChild2" presStyleCnt="0"/>
      <dgm:spPr/>
    </dgm:pt>
    <dgm:pt modelId="{36DA5AE9-A76E-4119-926F-D8FCDD78C3EC}" type="pres">
      <dgm:prSet presAssocID="{AF377863-1178-49A1-A51C-73E7AFFC9096}" presName="Name19" presStyleLbl="parChTrans1D2" presStyleIdx="0" presStyleCnt="2"/>
      <dgm:spPr/>
    </dgm:pt>
    <dgm:pt modelId="{1D304176-77F6-44D6-A87A-4746F5DDDE0E}" type="pres">
      <dgm:prSet presAssocID="{A1E334D0-D3CD-4A1D-B84F-4B54D033D2E8}" presName="Name21" presStyleCnt="0"/>
      <dgm:spPr/>
    </dgm:pt>
    <dgm:pt modelId="{CA8F0ACA-3A2D-45AF-B331-E34BDAE8197B}" type="pres">
      <dgm:prSet presAssocID="{A1E334D0-D3CD-4A1D-B84F-4B54D033D2E8}" presName="level2Shape" presStyleLbl="node2" presStyleIdx="0" presStyleCnt="2" custScaleX="2000000" custScaleY="2000000" custLinFactX="-1600000" custLinFactY="-300000" custLinFactNeighborX="-1632175" custLinFactNeighborY="-324119"/>
      <dgm:spPr/>
    </dgm:pt>
    <dgm:pt modelId="{B97CBF9B-15C6-49CC-969E-9D56CE1C07E2}" type="pres">
      <dgm:prSet presAssocID="{A1E334D0-D3CD-4A1D-B84F-4B54D033D2E8}" presName="hierChild3" presStyleCnt="0"/>
      <dgm:spPr/>
    </dgm:pt>
    <dgm:pt modelId="{68D6E13C-79D3-48DF-8B80-4F8D79E7848C}" type="pres">
      <dgm:prSet presAssocID="{65B7A9C8-16DB-4323-8018-7AE58648AAA2}" presName="Name19" presStyleLbl="parChTrans1D3" presStyleIdx="0" presStyleCnt="6"/>
      <dgm:spPr/>
    </dgm:pt>
    <dgm:pt modelId="{3845CA10-04A6-4EAA-9B01-56329164080E}" type="pres">
      <dgm:prSet presAssocID="{272F677D-DCC4-44BC-A608-2DBAC82BAB3D}" presName="Name21" presStyleCnt="0"/>
      <dgm:spPr/>
    </dgm:pt>
    <dgm:pt modelId="{332C16EE-6A6D-4AF8-B4D8-5F67E34F85FC}" type="pres">
      <dgm:prSet presAssocID="{272F677D-DCC4-44BC-A608-2DBAC82BAB3D}" presName="level2Shape" presStyleLbl="node3" presStyleIdx="0" presStyleCnt="6" custScaleX="2000000" custScaleY="2000000" custLinFactX="18660" custLinFactY="1245167" custLinFactNeighborX="100000" custLinFactNeighborY="1300000"/>
      <dgm:spPr/>
    </dgm:pt>
    <dgm:pt modelId="{80A06121-88E7-4745-AE67-2382C31E7396}" type="pres">
      <dgm:prSet presAssocID="{272F677D-DCC4-44BC-A608-2DBAC82BAB3D}" presName="hierChild3" presStyleCnt="0"/>
      <dgm:spPr/>
    </dgm:pt>
    <dgm:pt modelId="{EFC72ED3-81F3-4A35-8F61-A7FF86016FB4}" type="pres">
      <dgm:prSet presAssocID="{36A83481-ABB4-4FA9-8A55-C8C5AB907F31}" presName="Name19" presStyleLbl="parChTrans1D3" presStyleIdx="1" presStyleCnt="6"/>
      <dgm:spPr/>
    </dgm:pt>
    <dgm:pt modelId="{8E3512AB-6AF6-4A95-B0C8-2DB60CDD7F9F}" type="pres">
      <dgm:prSet presAssocID="{1BBF6CC8-FD45-4413-9728-F028483788A5}" presName="Name21" presStyleCnt="0"/>
      <dgm:spPr/>
    </dgm:pt>
    <dgm:pt modelId="{8C07AB1F-B615-40C4-93EB-E960BFE58345}" type="pres">
      <dgm:prSet presAssocID="{1BBF6CC8-FD45-4413-9728-F028483788A5}" presName="level2Shape" presStyleLbl="node3" presStyleIdx="1" presStyleCnt="6" custFlipHor="1" custScaleX="1947210" custScaleY="2000000" custLinFactX="-700000" custLinFactY="16405" custLinFactNeighborX="-764874" custLinFactNeighborY="100000"/>
      <dgm:spPr/>
    </dgm:pt>
    <dgm:pt modelId="{3D422995-E651-43B7-A524-158C20B6C516}" type="pres">
      <dgm:prSet presAssocID="{1BBF6CC8-FD45-4413-9728-F028483788A5}" presName="hierChild3" presStyleCnt="0"/>
      <dgm:spPr/>
    </dgm:pt>
    <dgm:pt modelId="{822A0F32-25B4-40D9-9641-8CAC6A417770}" type="pres">
      <dgm:prSet presAssocID="{A5F359E5-8EDA-4955-80B8-8C9B546CE953}" presName="Name19" presStyleLbl="parChTrans1D3" presStyleIdx="2" presStyleCnt="6"/>
      <dgm:spPr/>
    </dgm:pt>
    <dgm:pt modelId="{E1F004CD-C429-40A1-966C-DDA3D0A5F4E1}" type="pres">
      <dgm:prSet presAssocID="{E25B66E5-D3CD-407A-8F3A-718C691A93D0}" presName="Name21" presStyleCnt="0"/>
      <dgm:spPr/>
    </dgm:pt>
    <dgm:pt modelId="{E54DB578-F4FA-4F16-AB01-0C75D17A63CE}" type="pres">
      <dgm:prSet presAssocID="{E25B66E5-D3CD-407A-8F3A-718C691A93D0}" presName="level2Shape" presStyleLbl="node3" presStyleIdx="2" presStyleCnt="6" custScaleX="1648663" custScaleY="1548085" custLinFactX="-800000" custLinFactY="117520" custLinFactNeighborX="-867648" custLinFactNeighborY="200000"/>
      <dgm:spPr/>
    </dgm:pt>
    <dgm:pt modelId="{B7A9038C-C2FC-4064-8765-27A4EB73F4AD}" type="pres">
      <dgm:prSet presAssocID="{E25B66E5-D3CD-407A-8F3A-718C691A93D0}" presName="hierChild3" presStyleCnt="0"/>
      <dgm:spPr/>
    </dgm:pt>
    <dgm:pt modelId="{8C26CD52-690D-4D9E-80D1-74617AB0FEF4}" type="pres">
      <dgm:prSet presAssocID="{8E97A040-2626-468A-A0B4-ABD25EEFB2CC}" presName="Name19" presStyleLbl="parChTrans1D4" presStyleIdx="0" presStyleCnt="9"/>
      <dgm:spPr/>
    </dgm:pt>
    <dgm:pt modelId="{FCB00172-C68E-4500-9994-F3855D3DC70E}" type="pres">
      <dgm:prSet presAssocID="{9AEF36F7-560C-4F5B-9C68-37079392069A}" presName="Name21" presStyleCnt="0"/>
      <dgm:spPr/>
    </dgm:pt>
    <dgm:pt modelId="{E6B43208-C67A-489D-8E53-77571F397363}" type="pres">
      <dgm:prSet presAssocID="{9AEF36F7-560C-4F5B-9C68-37079392069A}" presName="level2Shape" presStyleLbl="node4" presStyleIdx="0" presStyleCnt="9" custScaleX="1752020" custScaleY="2000000" custLinFactX="-885990" custLinFactY="426490" custLinFactNeighborX="-900000" custLinFactNeighborY="500000"/>
      <dgm:spPr/>
    </dgm:pt>
    <dgm:pt modelId="{37BC70ED-F9F1-4D0D-AF9E-9A88EFE23543}" type="pres">
      <dgm:prSet presAssocID="{9AEF36F7-560C-4F5B-9C68-37079392069A}" presName="hierChild3" presStyleCnt="0"/>
      <dgm:spPr/>
    </dgm:pt>
    <dgm:pt modelId="{AADFDB61-1510-4C6D-BEAB-1667647C949F}" type="pres">
      <dgm:prSet presAssocID="{AFD3AEA7-1683-4849-BB43-3FD5A7FD7427}" presName="Name19" presStyleLbl="parChTrans1D4" presStyleIdx="1" presStyleCnt="9"/>
      <dgm:spPr/>
    </dgm:pt>
    <dgm:pt modelId="{DCB735C8-50FE-4AB9-941D-8EF3E2A5A0D1}" type="pres">
      <dgm:prSet presAssocID="{7E47E206-3150-4522-88DC-6E1C59F1B48C}" presName="Name21" presStyleCnt="0"/>
      <dgm:spPr/>
    </dgm:pt>
    <dgm:pt modelId="{6731C74D-992D-4900-831D-113931C2CE79}" type="pres">
      <dgm:prSet presAssocID="{7E47E206-3150-4522-88DC-6E1C59F1B48C}" presName="level2Shape" presStyleLbl="node4" presStyleIdx="1" presStyleCnt="9" custScaleX="1907529" custScaleY="2000000" custLinFactX="-1314077" custLinFactY="700000" custLinFactNeighborX="-1400000" custLinFactNeighborY="760943"/>
      <dgm:spPr/>
    </dgm:pt>
    <dgm:pt modelId="{D1486633-D025-4CB3-84E2-2985AD6E2614}" type="pres">
      <dgm:prSet presAssocID="{7E47E206-3150-4522-88DC-6E1C59F1B48C}" presName="hierChild3" presStyleCnt="0"/>
      <dgm:spPr/>
    </dgm:pt>
    <dgm:pt modelId="{A463244A-01A4-4E9B-9EBA-F949E506C4F3}" type="pres">
      <dgm:prSet presAssocID="{B7A0A7EA-3CF1-4449-9026-0003849DFFE9}" presName="Name19" presStyleLbl="parChTrans1D4" presStyleIdx="2" presStyleCnt="9"/>
      <dgm:spPr/>
    </dgm:pt>
    <dgm:pt modelId="{1AB3E245-D642-4E8F-8DB1-FBC1D1D72D7B}" type="pres">
      <dgm:prSet presAssocID="{08ABB97B-CDC4-483D-B8E1-D65C1DE65A3D}" presName="Name21" presStyleCnt="0"/>
      <dgm:spPr/>
    </dgm:pt>
    <dgm:pt modelId="{A7D8CA41-733A-44DF-9610-42D5B93C85B9}" type="pres">
      <dgm:prSet presAssocID="{08ABB97B-CDC4-483D-B8E1-D65C1DE65A3D}" presName="level2Shape" presStyleLbl="node4" presStyleIdx="2" presStyleCnt="9" custScaleX="1691640" custScaleY="1912283" custLinFactX="-800487" custLinFactY="418883" custLinFactNeighborX="-900000" custLinFactNeighborY="500000"/>
      <dgm:spPr/>
    </dgm:pt>
    <dgm:pt modelId="{A6EFAEC3-0376-4753-BA7A-017EC62A9E4A}" type="pres">
      <dgm:prSet presAssocID="{08ABB97B-CDC4-483D-B8E1-D65C1DE65A3D}" presName="hierChild3" presStyleCnt="0"/>
      <dgm:spPr/>
    </dgm:pt>
    <dgm:pt modelId="{B5B78843-FA2F-4086-A9AE-3FEFC269B53D}" type="pres">
      <dgm:prSet presAssocID="{6F608FCB-1280-4EA4-B047-C85191DC0632}" presName="Name19" presStyleLbl="parChTrans1D4" presStyleIdx="3" presStyleCnt="9"/>
      <dgm:spPr/>
    </dgm:pt>
    <dgm:pt modelId="{38904931-1B62-4535-9FEB-7234644FA630}" type="pres">
      <dgm:prSet presAssocID="{1532F632-B276-471E-9394-9BA1234AAD14}" presName="Name21" presStyleCnt="0"/>
      <dgm:spPr/>
    </dgm:pt>
    <dgm:pt modelId="{9789D4AA-76A1-4B3F-8A93-204249118A36}" type="pres">
      <dgm:prSet presAssocID="{1532F632-B276-471E-9394-9BA1234AAD14}" presName="level2Shape" presStyleLbl="node4" presStyleIdx="3" presStyleCnt="9" custScaleX="2000000" custScaleY="2000000" custLinFactX="-400000" custLinFactY="756287" custLinFactNeighborX="-456626" custLinFactNeighborY="800000"/>
      <dgm:spPr/>
    </dgm:pt>
    <dgm:pt modelId="{1B003AA6-E48B-4705-918B-419850949A1A}" type="pres">
      <dgm:prSet presAssocID="{1532F632-B276-471E-9394-9BA1234AAD14}" presName="hierChild3" presStyleCnt="0"/>
      <dgm:spPr/>
    </dgm:pt>
    <dgm:pt modelId="{39E07341-8381-4BEB-92E1-1DC5CE9ECFAB}" type="pres">
      <dgm:prSet presAssocID="{18B10659-D484-416D-8916-3EDEE5C6560F}" presName="Name19" presStyleLbl="parChTrans1D3" presStyleIdx="3" presStyleCnt="6"/>
      <dgm:spPr/>
    </dgm:pt>
    <dgm:pt modelId="{B1E85686-C86F-4E26-9E3B-EF79760609C7}" type="pres">
      <dgm:prSet presAssocID="{0BA2DDE1-3746-4EA2-B75B-64FED31E7DCD}" presName="Name21" presStyleCnt="0"/>
      <dgm:spPr/>
    </dgm:pt>
    <dgm:pt modelId="{0ECB9EEB-7B97-4D4F-B4E8-084182F718DF}" type="pres">
      <dgm:prSet presAssocID="{0BA2DDE1-3746-4EA2-B75B-64FED31E7DCD}" presName="level2Shape" presStyleLbl="node3" presStyleIdx="3" presStyleCnt="6" custScaleX="1281399" custScaleY="1403792" custLinFactX="-300000" custLinFactNeighborX="-391363" custLinFactNeighborY="91992"/>
      <dgm:spPr/>
    </dgm:pt>
    <dgm:pt modelId="{18AADB9B-CBA7-4FFA-B036-753D002D19EE}" type="pres">
      <dgm:prSet presAssocID="{0BA2DDE1-3746-4EA2-B75B-64FED31E7DCD}" presName="hierChild3" presStyleCnt="0"/>
      <dgm:spPr/>
    </dgm:pt>
    <dgm:pt modelId="{DFA06149-EC7E-47D6-AD74-3548174A636E}" type="pres">
      <dgm:prSet presAssocID="{7B8E1AE3-D1C6-41D8-8CD2-EB7A27B75609}" presName="Name19" presStyleLbl="parChTrans1D4" presStyleIdx="4" presStyleCnt="9"/>
      <dgm:spPr/>
    </dgm:pt>
    <dgm:pt modelId="{BBB6155C-BF5D-45C5-84FC-B7DF89E055FE}" type="pres">
      <dgm:prSet presAssocID="{515B1FF5-1AA6-4AE1-BEB9-A3EA5CDB5DEA}" presName="Name21" presStyleCnt="0"/>
      <dgm:spPr/>
    </dgm:pt>
    <dgm:pt modelId="{9CB1ADAB-6A28-41B8-9DDF-CEB9E91FFD3E}" type="pres">
      <dgm:prSet presAssocID="{515B1FF5-1AA6-4AE1-BEB9-A3EA5CDB5DEA}" presName="level2Shape" presStyleLbl="node4" presStyleIdx="4" presStyleCnt="9" custScaleX="2000000" custScaleY="1726484" custLinFactX="-600000" custLinFactY="484226" custLinFactNeighborX="-676688" custLinFactNeighborY="500000"/>
      <dgm:spPr/>
    </dgm:pt>
    <dgm:pt modelId="{D70FA151-92E9-4F79-A69B-591E272556BC}" type="pres">
      <dgm:prSet presAssocID="{515B1FF5-1AA6-4AE1-BEB9-A3EA5CDB5DEA}" presName="hierChild3" presStyleCnt="0"/>
      <dgm:spPr/>
    </dgm:pt>
    <dgm:pt modelId="{13F43DAD-BEAF-4490-9954-C9DA0F9470E1}" type="pres">
      <dgm:prSet presAssocID="{3256133F-B2E9-418A-AA6F-AEC9796231E8}" presName="Name19" presStyleLbl="parChTrans1D4" presStyleIdx="5" presStyleCnt="9"/>
      <dgm:spPr/>
    </dgm:pt>
    <dgm:pt modelId="{A8735F7D-523B-48D2-BAF7-9866096628F5}" type="pres">
      <dgm:prSet presAssocID="{BE046821-12B9-4A9E-8D6A-305037759AD8}" presName="Name21" presStyleCnt="0"/>
      <dgm:spPr/>
    </dgm:pt>
    <dgm:pt modelId="{73AB4B19-9F2D-4334-A973-035486F42EFC}" type="pres">
      <dgm:prSet presAssocID="{BE046821-12B9-4A9E-8D6A-305037759AD8}" presName="level2Shape" presStyleLbl="node4" presStyleIdx="5" presStyleCnt="9" custScaleX="2000000" custScaleY="2000000" custLinFactX="-200000" custLinFactY="900000" custLinFactNeighborX="-214903" custLinFactNeighborY="912858"/>
      <dgm:spPr/>
    </dgm:pt>
    <dgm:pt modelId="{9660E1F5-4D04-489A-BF41-473941FF7454}" type="pres">
      <dgm:prSet presAssocID="{BE046821-12B9-4A9E-8D6A-305037759AD8}" presName="hierChild3" presStyleCnt="0"/>
      <dgm:spPr/>
    </dgm:pt>
    <dgm:pt modelId="{9551F57D-6A9B-4E33-9145-F5DEB344A54E}" type="pres">
      <dgm:prSet presAssocID="{EDFB8CD8-64BF-4654-95EA-D97CD2514E96}" presName="Name19" presStyleLbl="parChTrans1D4" presStyleIdx="6" presStyleCnt="9"/>
      <dgm:spPr/>
    </dgm:pt>
    <dgm:pt modelId="{81551A8F-6B8B-431A-9FB7-CFE2A0723185}" type="pres">
      <dgm:prSet presAssocID="{94E99D3F-D553-492D-AD31-4785D7161C49}" presName="Name21" presStyleCnt="0"/>
      <dgm:spPr/>
    </dgm:pt>
    <dgm:pt modelId="{2B817713-CD8D-4300-A0E2-82CD8A5F6799}" type="pres">
      <dgm:prSet presAssocID="{94E99D3F-D553-492D-AD31-4785D7161C49}" presName="level2Shape" presStyleLbl="node4" presStyleIdx="6" presStyleCnt="9" custScaleX="2000000" custScaleY="1585973" custLinFactX="-91128" custLinFactY="576448" custLinFactNeighborX="-100000" custLinFactNeighborY="600000"/>
      <dgm:spPr/>
    </dgm:pt>
    <dgm:pt modelId="{F0567B2E-BA6F-49CE-BF0A-11806454D1B2}" type="pres">
      <dgm:prSet presAssocID="{94E99D3F-D553-492D-AD31-4785D7161C49}" presName="hierChild3" presStyleCnt="0"/>
      <dgm:spPr/>
    </dgm:pt>
    <dgm:pt modelId="{5EC75A06-230D-4BA5-B2CD-F4352E7CDF21}" type="pres">
      <dgm:prSet presAssocID="{A7529BC5-55CD-4052-8292-41056DF908FB}" presName="Name19" presStyleLbl="parChTrans1D4" presStyleIdx="7" presStyleCnt="9"/>
      <dgm:spPr/>
    </dgm:pt>
    <dgm:pt modelId="{ECE1B97A-581B-4B86-9F92-34A58B66B821}" type="pres">
      <dgm:prSet presAssocID="{46408E41-1784-4FAD-831F-6D928E6E3A74}" presName="Name21" presStyleCnt="0"/>
      <dgm:spPr/>
    </dgm:pt>
    <dgm:pt modelId="{D9EDF0CC-B42D-4746-B0D7-4D972485B507}" type="pres">
      <dgm:prSet presAssocID="{46408E41-1784-4FAD-831F-6D928E6E3A74}" presName="level2Shape" presStyleLbl="node4" presStyleIdx="7" presStyleCnt="9" custScaleX="1844592" custScaleY="1811450" custLinFactY="1069269" custLinFactNeighborX="40508" custLinFactNeighborY="1100000"/>
      <dgm:spPr/>
    </dgm:pt>
    <dgm:pt modelId="{AB161100-61BE-49F4-AE04-169A2F667B3F}" type="pres">
      <dgm:prSet presAssocID="{46408E41-1784-4FAD-831F-6D928E6E3A74}" presName="hierChild3" presStyleCnt="0"/>
      <dgm:spPr/>
    </dgm:pt>
    <dgm:pt modelId="{8287EB64-A98A-4D77-BBAA-2373DF072FA5}" type="pres">
      <dgm:prSet presAssocID="{4774AACD-0CEC-42BB-BA89-84BEE3687C66}" presName="Name19" presStyleLbl="parChTrans1D3" presStyleIdx="4" presStyleCnt="6"/>
      <dgm:spPr/>
    </dgm:pt>
    <dgm:pt modelId="{FA169BFE-0F22-4A8D-A5D1-2D657DAB6168}" type="pres">
      <dgm:prSet presAssocID="{DEB3AEC9-27F6-4149-AC80-F18ED155F1C9}" presName="Name21" presStyleCnt="0"/>
      <dgm:spPr/>
    </dgm:pt>
    <dgm:pt modelId="{90D81AA4-BD6C-4B35-A5FF-2D13990C73EF}" type="pres">
      <dgm:prSet presAssocID="{DEB3AEC9-27F6-4149-AC80-F18ED155F1C9}" presName="level2Shape" presStyleLbl="node3" presStyleIdx="4" presStyleCnt="6" custScaleX="1671187" custScaleY="2000000" custLinFactX="-293947" custLinFactY="13676" custLinFactNeighborX="-300000" custLinFactNeighborY="100000"/>
      <dgm:spPr/>
    </dgm:pt>
    <dgm:pt modelId="{40505F2E-C3A5-4D34-87F0-3DE27CB4EFE7}" type="pres">
      <dgm:prSet presAssocID="{DEB3AEC9-27F6-4149-AC80-F18ED155F1C9}" presName="hierChild3" presStyleCnt="0"/>
      <dgm:spPr/>
    </dgm:pt>
    <dgm:pt modelId="{1A5DB5D7-53FA-4825-9509-4AE1F82739FF}" type="pres">
      <dgm:prSet presAssocID="{5CF16BD5-7F96-4896-8A4C-D500E47FC696}" presName="Name19" presStyleLbl="parChTrans1D4" presStyleIdx="8" presStyleCnt="9"/>
      <dgm:spPr/>
    </dgm:pt>
    <dgm:pt modelId="{DBDD7A8E-5A2E-455E-8B0E-D40C3590FB34}" type="pres">
      <dgm:prSet presAssocID="{950864B8-B4BC-4A8D-AF1E-38AEA5B09206}" presName="Name21" presStyleCnt="0"/>
      <dgm:spPr/>
    </dgm:pt>
    <dgm:pt modelId="{96FF415D-6A47-4EF1-921E-7C630378928B}" type="pres">
      <dgm:prSet presAssocID="{950864B8-B4BC-4A8D-AF1E-38AEA5B09206}" presName="level2Shape" presStyleLbl="node4" presStyleIdx="8" presStyleCnt="9" custScaleX="2000000" custScaleY="1560363" custLinFactX="121247" custLinFactY="800000" custLinFactNeighborX="200000" custLinFactNeighborY="859775"/>
      <dgm:spPr/>
    </dgm:pt>
    <dgm:pt modelId="{2491221D-6EFB-498E-B3F4-1A2C38344C9B}" type="pres">
      <dgm:prSet presAssocID="{950864B8-B4BC-4A8D-AF1E-38AEA5B09206}" presName="hierChild3" presStyleCnt="0"/>
      <dgm:spPr/>
    </dgm:pt>
    <dgm:pt modelId="{023F6F49-C9A9-4C66-B136-F63D6978019F}" type="pres">
      <dgm:prSet presAssocID="{14560626-A87F-426F-A2DD-3A43D4C48564}" presName="Name19" presStyleLbl="parChTrans1D2" presStyleIdx="1" presStyleCnt="2"/>
      <dgm:spPr/>
    </dgm:pt>
    <dgm:pt modelId="{A20F7BCA-5A37-4F86-9A68-F7F2AE46E048}" type="pres">
      <dgm:prSet presAssocID="{5B23B818-CCEC-47DB-864C-274ABF11353E}" presName="Name21" presStyleCnt="0"/>
      <dgm:spPr/>
    </dgm:pt>
    <dgm:pt modelId="{4835EBC0-3F63-493A-9DED-08DFACC95E66}" type="pres">
      <dgm:prSet presAssocID="{5B23B818-CCEC-47DB-864C-274ABF11353E}" presName="level2Shape" presStyleLbl="node2" presStyleIdx="1" presStyleCnt="2" custScaleX="2000000" custScaleY="2000000" custLinFactX="-100000" custLinFactY="-387442" custLinFactNeighborX="-159971" custLinFactNeighborY="-400000"/>
      <dgm:spPr/>
    </dgm:pt>
    <dgm:pt modelId="{700285CD-C18B-4057-9522-0F7D924BE543}" type="pres">
      <dgm:prSet presAssocID="{5B23B818-CCEC-47DB-864C-274ABF11353E}" presName="hierChild3" presStyleCnt="0"/>
      <dgm:spPr/>
    </dgm:pt>
    <dgm:pt modelId="{F03CC536-3091-42CD-AFFF-508E05832A1F}" type="pres">
      <dgm:prSet presAssocID="{F87CADA9-831A-4F23-9621-C2263860B935}" presName="Name19" presStyleLbl="parChTrans1D3" presStyleIdx="5" presStyleCnt="6"/>
      <dgm:spPr/>
    </dgm:pt>
    <dgm:pt modelId="{54D237E8-3E54-42D4-B7C7-81BEC4038A87}" type="pres">
      <dgm:prSet presAssocID="{C0D9A486-2960-425D-9F29-59374B7A580F}" presName="Name21" presStyleCnt="0"/>
      <dgm:spPr/>
    </dgm:pt>
    <dgm:pt modelId="{F8329755-D2FF-4828-9661-104473E61CBD}" type="pres">
      <dgm:prSet presAssocID="{C0D9A486-2960-425D-9F29-59374B7A580F}" presName="level2Shape" presStyleLbl="node3" presStyleIdx="5" presStyleCnt="6" custScaleX="1616749" custScaleY="2000000" custLinFactNeighborX="-11091" custLinFactNeighborY="33273"/>
      <dgm:spPr/>
    </dgm:pt>
    <dgm:pt modelId="{9EC96F1D-7D05-450A-A7D2-B49BA2AE0453}" type="pres">
      <dgm:prSet presAssocID="{C0D9A486-2960-425D-9F29-59374B7A580F}" presName="hierChild3" presStyleCnt="0"/>
      <dgm:spPr/>
    </dgm:pt>
    <dgm:pt modelId="{EE12BAE4-FFEC-4663-A71E-C8EED47FDA89}" type="pres">
      <dgm:prSet presAssocID="{373C25AC-9BC3-4998-B877-4F067BB1C99C}" presName="bgShapesFlow" presStyleCnt="0"/>
      <dgm:spPr/>
    </dgm:pt>
  </dgm:ptLst>
  <dgm:cxnLst>
    <dgm:cxn modelId="{F53A6407-2460-4127-ADF4-6AD6B6CC121F}" type="presOf" srcId="{4774AACD-0CEC-42BB-BA89-84BEE3687C66}" destId="{8287EB64-A98A-4D77-BBAA-2373DF072FA5}" srcOrd="0" destOrd="0" presId="urn:microsoft.com/office/officeart/2005/8/layout/hierarchy6"/>
    <dgm:cxn modelId="{10A5FE07-07AB-4FB5-9C16-FD1136A7EE69}" type="presOf" srcId="{373C25AC-9BC3-4998-B877-4F067BB1C99C}" destId="{8CA05BAA-2367-4443-85BF-0E577E3D7266}" srcOrd="0" destOrd="0" presId="urn:microsoft.com/office/officeart/2005/8/layout/hierarchy6"/>
    <dgm:cxn modelId="{9E461C0A-7E1E-4136-99C5-2D43679A8ABE}" srcId="{9AEF36F7-560C-4F5B-9C68-37079392069A}" destId="{7E47E206-3150-4522-88DC-6E1C59F1B48C}" srcOrd="0" destOrd="0" parTransId="{AFD3AEA7-1683-4849-BB43-3FD5A7FD7427}" sibTransId="{111B9815-B51C-41D2-970A-2546BF2C8053}"/>
    <dgm:cxn modelId="{73EFCA0B-4876-4B9F-85A2-0B8F617B17D3}" srcId="{A1E334D0-D3CD-4A1D-B84F-4B54D033D2E8}" destId="{272F677D-DCC4-44BC-A608-2DBAC82BAB3D}" srcOrd="0" destOrd="0" parTransId="{65B7A9C8-16DB-4323-8018-7AE58648AAA2}" sibTransId="{86A5A118-0A21-4E7B-8B1E-C5E3950EF168}"/>
    <dgm:cxn modelId="{EA25FD0B-D775-42D7-8261-3936567B69FC}" srcId="{A1E334D0-D3CD-4A1D-B84F-4B54D033D2E8}" destId="{DEB3AEC9-27F6-4149-AC80-F18ED155F1C9}" srcOrd="4" destOrd="0" parTransId="{4774AACD-0CEC-42BB-BA89-84BEE3687C66}" sibTransId="{7FCE65E0-CA27-47A1-BE68-F47A2AF6E431}"/>
    <dgm:cxn modelId="{F196980D-F586-4997-A45C-4D7C9615FCB3}" type="presOf" srcId="{5CF16BD5-7F96-4896-8A4C-D500E47FC696}" destId="{1A5DB5D7-53FA-4825-9509-4AE1F82739FF}" srcOrd="0" destOrd="0" presId="urn:microsoft.com/office/officeart/2005/8/layout/hierarchy6"/>
    <dgm:cxn modelId="{B5A18317-40A1-43C0-9B56-FAAFE1E01483}" type="presOf" srcId="{08ABB97B-CDC4-483D-B8E1-D65C1DE65A3D}" destId="{A7D8CA41-733A-44DF-9610-42D5B93C85B9}" srcOrd="0" destOrd="0" presId="urn:microsoft.com/office/officeart/2005/8/layout/hierarchy6"/>
    <dgm:cxn modelId="{66C6631D-BE5A-4B42-AEB7-B32FF9D9C921}" type="presOf" srcId="{C0D9A486-2960-425D-9F29-59374B7A580F}" destId="{F8329755-D2FF-4828-9661-104473E61CBD}" srcOrd="0" destOrd="0" presId="urn:microsoft.com/office/officeart/2005/8/layout/hierarchy6"/>
    <dgm:cxn modelId="{3DEC1320-7B1B-41E8-B683-DF6F94179CC0}" type="presOf" srcId="{18B10659-D484-416D-8916-3EDEE5C6560F}" destId="{39E07341-8381-4BEB-92E1-1DC5CE9ECFAB}" srcOrd="0" destOrd="0" presId="urn:microsoft.com/office/officeart/2005/8/layout/hierarchy6"/>
    <dgm:cxn modelId="{5CE23D23-AC41-4017-B733-327F1953F111}" type="presOf" srcId="{A7529BC5-55CD-4052-8292-41056DF908FB}" destId="{5EC75A06-230D-4BA5-B2CD-F4352E7CDF21}" srcOrd="0" destOrd="0" presId="urn:microsoft.com/office/officeart/2005/8/layout/hierarchy6"/>
    <dgm:cxn modelId="{802E3E2F-D8D7-48F3-89CA-D1B737511902}" type="presOf" srcId="{A5F359E5-8EDA-4955-80B8-8C9B546CE953}" destId="{822A0F32-25B4-40D9-9641-8CAC6A417770}" srcOrd="0" destOrd="0" presId="urn:microsoft.com/office/officeart/2005/8/layout/hierarchy6"/>
    <dgm:cxn modelId="{1EFFF031-CFF1-4B0F-AF0E-89B51EF5FA97}" srcId="{A1E334D0-D3CD-4A1D-B84F-4B54D033D2E8}" destId="{0BA2DDE1-3746-4EA2-B75B-64FED31E7DCD}" srcOrd="3" destOrd="0" parTransId="{18B10659-D484-416D-8916-3EDEE5C6560F}" sibTransId="{21F5EE88-6738-409C-B7FD-98668675CA4F}"/>
    <dgm:cxn modelId="{3DF0CC33-1064-4567-8591-B5BFE761E809}" type="presOf" srcId="{AD3934E5-834C-4F4C-82DB-AF1CDA75D51B}" destId="{D096781F-5026-4564-A8A3-D2668AD5095C}" srcOrd="0" destOrd="0" presId="urn:microsoft.com/office/officeart/2005/8/layout/hierarchy6"/>
    <dgm:cxn modelId="{3DB9A13E-017C-4CD1-B1E4-B8D65D24B4CF}" type="presOf" srcId="{DEB3AEC9-27F6-4149-AC80-F18ED155F1C9}" destId="{90D81AA4-BD6C-4B35-A5FF-2D13990C73EF}" srcOrd="0" destOrd="0" presId="urn:microsoft.com/office/officeart/2005/8/layout/hierarchy6"/>
    <dgm:cxn modelId="{EC2DC03E-9DFC-43BA-A326-AEE6A74CB182}" type="presOf" srcId="{AF377863-1178-49A1-A51C-73E7AFFC9096}" destId="{36DA5AE9-A76E-4119-926F-D8FCDD78C3EC}" srcOrd="0" destOrd="0" presId="urn:microsoft.com/office/officeart/2005/8/layout/hierarchy6"/>
    <dgm:cxn modelId="{B99C3A40-203C-42F9-B26A-43F6F06B1DF2}" type="presOf" srcId="{1BBF6CC8-FD45-4413-9728-F028483788A5}" destId="{8C07AB1F-B615-40C4-93EB-E960BFE58345}" srcOrd="0" destOrd="0" presId="urn:microsoft.com/office/officeart/2005/8/layout/hierarchy6"/>
    <dgm:cxn modelId="{BFCCA55B-559A-4D35-9DB8-9FEE20A79871}" type="presOf" srcId="{1532F632-B276-471E-9394-9BA1234AAD14}" destId="{9789D4AA-76A1-4B3F-8A93-204249118A36}" srcOrd="0" destOrd="0" presId="urn:microsoft.com/office/officeart/2005/8/layout/hierarchy6"/>
    <dgm:cxn modelId="{F6BB155E-3602-409D-AA62-122473F3AC46}" type="presOf" srcId="{5B23B818-CCEC-47DB-864C-274ABF11353E}" destId="{4835EBC0-3F63-493A-9DED-08DFACC95E66}" srcOrd="0" destOrd="0" presId="urn:microsoft.com/office/officeart/2005/8/layout/hierarchy6"/>
    <dgm:cxn modelId="{C8AF235E-FCCB-4F1D-BDD5-47DDB9A02239}" type="presOf" srcId="{BE046821-12B9-4A9E-8D6A-305037759AD8}" destId="{73AB4B19-9F2D-4334-A973-035486F42EFC}" srcOrd="0" destOrd="0" presId="urn:microsoft.com/office/officeart/2005/8/layout/hierarchy6"/>
    <dgm:cxn modelId="{0774E35F-B4D4-4A83-9C6F-EEAAC057968E}" type="presOf" srcId="{AFD3AEA7-1683-4849-BB43-3FD5A7FD7427}" destId="{AADFDB61-1510-4C6D-BEAB-1667647C949F}" srcOrd="0" destOrd="0" presId="urn:microsoft.com/office/officeart/2005/8/layout/hierarchy6"/>
    <dgm:cxn modelId="{FF322166-DACA-4795-8CEA-C4731D3D04FC}" type="presOf" srcId="{950864B8-B4BC-4A8D-AF1E-38AEA5B09206}" destId="{96FF415D-6A47-4EF1-921E-7C630378928B}" srcOrd="0" destOrd="0" presId="urn:microsoft.com/office/officeart/2005/8/layout/hierarchy6"/>
    <dgm:cxn modelId="{ABAD6649-3EEF-44C3-810F-CF3CFF74F4DA}" srcId="{E25B66E5-D3CD-407A-8F3A-718C691A93D0}" destId="{08ABB97B-CDC4-483D-B8E1-D65C1DE65A3D}" srcOrd="1" destOrd="0" parTransId="{B7A0A7EA-3CF1-4449-9026-0003849DFFE9}" sibTransId="{D4910B0F-5B72-454B-9604-C323600C036C}"/>
    <dgm:cxn modelId="{270DFC6B-6701-4274-8DCD-01FDA11163EF}" srcId="{5B23B818-CCEC-47DB-864C-274ABF11353E}" destId="{C0D9A486-2960-425D-9F29-59374B7A580F}" srcOrd="0" destOrd="0" parTransId="{F87CADA9-831A-4F23-9621-C2263860B935}" sibTransId="{8273C457-28CB-4FB4-B537-0146DAFA08A4}"/>
    <dgm:cxn modelId="{CF176E4C-BC0E-421E-965E-51C382F5122E}" srcId="{A1E334D0-D3CD-4A1D-B84F-4B54D033D2E8}" destId="{E25B66E5-D3CD-407A-8F3A-718C691A93D0}" srcOrd="2" destOrd="0" parTransId="{A5F359E5-8EDA-4955-80B8-8C9B546CE953}" sibTransId="{A2B93400-5048-4838-AE9B-89FA39F107AB}"/>
    <dgm:cxn modelId="{B7DA8D55-1F44-44D2-8F2C-6FA26EB40CC5}" srcId="{373C25AC-9BC3-4998-B877-4F067BB1C99C}" destId="{AD3934E5-834C-4F4C-82DB-AF1CDA75D51B}" srcOrd="0" destOrd="0" parTransId="{F44F923E-B204-4C4F-971A-42A76E90AD8B}" sibTransId="{795912DD-91D7-44D9-83BD-F5101641A8E5}"/>
    <dgm:cxn modelId="{8EE77678-5CEA-4DC2-AA6B-30042FDDEABC}" type="presOf" srcId="{A1E334D0-D3CD-4A1D-B84F-4B54D033D2E8}" destId="{CA8F0ACA-3A2D-45AF-B331-E34BDAE8197B}" srcOrd="0" destOrd="0" presId="urn:microsoft.com/office/officeart/2005/8/layout/hierarchy6"/>
    <dgm:cxn modelId="{70BC1084-7A0C-4894-9298-B8462C4F48B8}" type="presOf" srcId="{6F608FCB-1280-4EA4-B047-C85191DC0632}" destId="{B5B78843-FA2F-4086-A9AE-3FEFC269B53D}" srcOrd="0" destOrd="0" presId="urn:microsoft.com/office/officeart/2005/8/layout/hierarchy6"/>
    <dgm:cxn modelId="{8F42D786-3F15-4B8B-8AB9-B3B0AEF96311}" type="presOf" srcId="{F87CADA9-831A-4F23-9621-C2263860B935}" destId="{F03CC536-3091-42CD-AFFF-508E05832A1F}" srcOrd="0" destOrd="0" presId="urn:microsoft.com/office/officeart/2005/8/layout/hierarchy6"/>
    <dgm:cxn modelId="{4EB59B89-9D30-4FA1-83AD-5C89988C9C0A}" srcId="{515B1FF5-1AA6-4AE1-BEB9-A3EA5CDB5DEA}" destId="{BE046821-12B9-4A9E-8D6A-305037759AD8}" srcOrd="0" destOrd="0" parTransId="{3256133F-B2E9-418A-AA6F-AEC9796231E8}" sibTransId="{9EDD389C-4399-41A8-8F24-696F682B0164}"/>
    <dgm:cxn modelId="{BFD8B08A-8184-4970-AF4D-13EA68FD5E68}" type="presOf" srcId="{B7A0A7EA-3CF1-4449-9026-0003849DFFE9}" destId="{A463244A-01A4-4E9B-9EBA-F949E506C4F3}" srcOrd="0" destOrd="0" presId="urn:microsoft.com/office/officeart/2005/8/layout/hierarchy6"/>
    <dgm:cxn modelId="{0CF08F94-48E3-48C7-A0DB-193FDCAD9B89}" srcId="{0BA2DDE1-3746-4EA2-B75B-64FED31E7DCD}" destId="{94E99D3F-D553-492D-AD31-4785D7161C49}" srcOrd="1" destOrd="0" parTransId="{EDFB8CD8-64BF-4654-95EA-D97CD2514E96}" sibTransId="{78568BC5-A657-4E97-9470-6FBC0F5A71A4}"/>
    <dgm:cxn modelId="{29BC4098-F7B9-409F-A9AE-D9B696660653}" type="presOf" srcId="{14560626-A87F-426F-A2DD-3A43D4C48564}" destId="{023F6F49-C9A9-4C66-B136-F63D6978019F}" srcOrd="0" destOrd="0" presId="urn:microsoft.com/office/officeart/2005/8/layout/hierarchy6"/>
    <dgm:cxn modelId="{F69A1E9C-E70A-4E4E-BF15-83523FD851A6}" type="presOf" srcId="{272F677D-DCC4-44BC-A608-2DBAC82BAB3D}" destId="{332C16EE-6A6D-4AF8-B4D8-5F67E34F85FC}" srcOrd="0" destOrd="0" presId="urn:microsoft.com/office/officeart/2005/8/layout/hierarchy6"/>
    <dgm:cxn modelId="{91290DA3-1CE7-4BC8-B357-B07785AB722B}" srcId="{A1E334D0-D3CD-4A1D-B84F-4B54D033D2E8}" destId="{1BBF6CC8-FD45-4413-9728-F028483788A5}" srcOrd="1" destOrd="0" parTransId="{36A83481-ABB4-4FA9-8A55-C8C5AB907F31}" sibTransId="{CE1ED7C5-4BA0-414C-B118-36FC0A66A6B2}"/>
    <dgm:cxn modelId="{985BDAA4-9A47-4DF8-9087-9349EDC5A75E}" type="presOf" srcId="{7E47E206-3150-4522-88DC-6E1C59F1B48C}" destId="{6731C74D-992D-4900-831D-113931C2CE79}" srcOrd="0" destOrd="0" presId="urn:microsoft.com/office/officeart/2005/8/layout/hierarchy6"/>
    <dgm:cxn modelId="{5E3648AF-6723-4437-9F7C-5DE4854710AF}" type="presOf" srcId="{46408E41-1784-4FAD-831F-6D928E6E3A74}" destId="{D9EDF0CC-B42D-4746-B0D7-4D972485B507}" srcOrd="0" destOrd="0" presId="urn:microsoft.com/office/officeart/2005/8/layout/hierarchy6"/>
    <dgm:cxn modelId="{5643BFB9-DDC5-415E-BFCD-9C99E6A1ECF2}" type="presOf" srcId="{E25B66E5-D3CD-407A-8F3A-718C691A93D0}" destId="{E54DB578-F4FA-4F16-AB01-0C75D17A63CE}" srcOrd="0" destOrd="0" presId="urn:microsoft.com/office/officeart/2005/8/layout/hierarchy6"/>
    <dgm:cxn modelId="{1435FFBB-409F-4BD5-8AF1-9B1146EA346E}" srcId="{0BA2DDE1-3746-4EA2-B75B-64FED31E7DCD}" destId="{515B1FF5-1AA6-4AE1-BEB9-A3EA5CDB5DEA}" srcOrd="0" destOrd="0" parTransId="{7B8E1AE3-D1C6-41D8-8CD2-EB7A27B75609}" sibTransId="{8B4E69C8-D4F9-4B70-A673-103EC372D16D}"/>
    <dgm:cxn modelId="{40F686BC-B382-4032-8E1E-5B3F0632C490}" srcId="{AD3934E5-834C-4F4C-82DB-AF1CDA75D51B}" destId="{5B23B818-CCEC-47DB-864C-274ABF11353E}" srcOrd="1" destOrd="0" parTransId="{14560626-A87F-426F-A2DD-3A43D4C48564}" sibTransId="{0AEEAC69-2FC4-49D9-AABC-83B95AD0BDE8}"/>
    <dgm:cxn modelId="{F52C96BE-E5C9-4AD9-AA64-2BB3845FA9C4}" type="presOf" srcId="{8E97A040-2626-468A-A0B4-ABD25EEFB2CC}" destId="{8C26CD52-690D-4D9E-80D1-74617AB0FEF4}" srcOrd="0" destOrd="0" presId="urn:microsoft.com/office/officeart/2005/8/layout/hierarchy6"/>
    <dgm:cxn modelId="{5F6922C5-03B1-40EE-B3E7-0CD3538ED722}" type="presOf" srcId="{515B1FF5-1AA6-4AE1-BEB9-A3EA5CDB5DEA}" destId="{9CB1ADAB-6A28-41B8-9DDF-CEB9E91FFD3E}" srcOrd="0" destOrd="0" presId="urn:microsoft.com/office/officeart/2005/8/layout/hierarchy6"/>
    <dgm:cxn modelId="{61D9D2C6-35A2-476B-B335-36BBCA453D02}" type="presOf" srcId="{94E99D3F-D553-492D-AD31-4785D7161C49}" destId="{2B817713-CD8D-4300-A0E2-82CD8A5F6799}" srcOrd="0" destOrd="0" presId="urn:microsoft.com/office/officeart/2005/8/layout/hierarchy6"/>
    <dgm:cxn modelId="{32634DCC-B925-435C-BD7E-1074ED2A7CFC}" srcId="{AD3934E5-834C-4F4C-82DB-AF1CDA75D51B}" destId="{A1E334D0-D3CD-4A1D-B84F-4B54D033D2E8}" srcOrd="0" destOrd="0" parTransId="{AF377863-1178-49A1-A51C-73E7AFFC9096}" sibTransId="{9A06A7A8-849E-4478-99E1-A91CE333C7AE}"/>
    <dgm:cxn modelId="{490048D1-5D62-4EEE-9FB3-AB21FCCE4A9B}" type="presOf" srcId="{0BA2DDE1-3746-4EA2-B75B-64FED31E7DCD}" destId="{0ECB9EEB-7B97-4D4F-B4E8-084182F718DF}" srcOrd="0" destOrd="0" presId="urn:microsoft.com/office/officeart/2005/8/layout/hierarchy6"/>
    <dgm:cxn modelId="{E2DBA1D1-D0BD-402F-8E84-438824575765}" type="presOf" srcId="{9AEF36F7-560C-4F5B-9C68-37079392069A}" destId="{E6B43208-C67A-489D-8E53-77571F397363}" srcOrd="0" destOrd="0" presId="urn:microsoft.com/office/officeart/2005/8/layout/hierarchy6"/>
    <dgm:cxn modelId="{6D3F51D6-5CCB-4D3E-A7CE-5AD3278E0609}" type="presOf" srcId="{EDFB8CD8-64BF-4654-95EA-D97CD2514E96}" destId="{9551F57D-6A9B-4E33-9145-F5DEB344A54E}" srcOrd="0" destOrd="0" presId="urn:microsoft.com/office/officeart/2005/8/layout/hierarchy6"/>
    <dgm:cxn modelId="{5EA4F4D9-A472-4376-A4E0-E777FE2EF7C1}" srcId="{E25B66E5-D3CD-407A-8F3A-718C691A93D0}" destId="{9AEF36F7-560C-4F5B-9C68-37079392069A}" srcOrd="0" destOrd="0" parTransId="{8E97A040-2626-468A-A0B4-ABD25EEFB2CC}" sibTransId="{E408191A-B3DE-4531-9B93-C4D835DB2A77}"/>
    <dgm:cxn modelId="{DAC6EBDD-0DA4-4BEF-B13A-E5795CC138CE}" type="presOf" srcId="{36A83481-ABB4-4FA9-8A55-C8C5AB907F31}" destId="{EFC72ED3-81F3-4A35-8F61-A7FF86016FB4}" srcOrd="0" destOrd="0" presId="urn:microsoft.com/office/officeart/2005/8/layout/hierarchy6"/>
    <dgm:cxn modelId="{60265AE3-7DCC-4486-BBC5-046BC40C52B0}" type="presOf" srcId="{7B8E1AE3-D1C6-41D8-8CD2-EB7A27B75609}" destId="{DFA06149-EC7E-47D6-AD74-3548174A636E}" srcOrd="0" destOrd="0" presId="urn:microsoft.com/office/officeart/2005/8/layout/hierarchy6"/>
    <dgm:cxn modelId="{601095E6-14D9-4A1A-A500-AC9E009CDEBA}" srcId="{94E99D3F-D553-492D-AD31-4785D7161C49}" destId="{46408E41-1784-4FAD-831F-6D928E6E3A74}" srcOrd="0" destOrd="0" parTransId="{A7529BC5-55CD-4052-8292-41056DF908FB}" sibTransId="{BA8BC999-5920-4E84-B713-88A0E9B7FF66}"/>
    <dgm:cxn modelId="{B50A85F4-5E0F-4609-801C-760AC8891480}" srcId="{08ABB97B-CDC4-483D-B8E1-D65C1DE65A3D}" destId="{1532F632-B276-471E-9394-9BA1234AAD14}" srcOrd="0" destOrd="0" parTransId="{6F608FCB-1280-4EA4-B047-C85191DC0632}" sibTransId="{0D2A0C0E-03FB-4BA4-A814-58162323991C}"/>
    <dgm:cxn modelId="{E8A8F5FA-42DC-4305-80DC-EF39316800D8}" srcId="{DEB3AEC9-27F6-4149-AC80-F18ED155F1C9}" destId="{950864B8-B4BC-4A8D-AF1E-38AEA5B09206}" srcOrd="0" destOrd="0" parTransId="{5CF16BD5-7F96-4896-8A4C-D500E47FC696}" sibTransId="{BD8611C0-211F-4A42-A934-B1F065E5BF66}"/>
    <dgm:cxn modelId="{BCEC7FFB-D6FD-4C5E-8398-DB3796158D1B}" type="presOf" srcId="{65B7A9C8-16DB-4323-8018-7AE58648AAA2}" destId="{68D6E13C-79D3-48DF-8B80-4F8D79E7848C}" srcOrd="0" destOrd="0" presId="urn:microsoft.com/office/officeart/2005/8/layout/hierarchy6"/>
    <dgm:cxn modelId="{B0C885FD-71A5-4095-B893-694B8FD07B13}" type="presOf" srcId="{3256133F-B2E9-418A-AA6F-AEC9796231E8}" destId="{13F43DAD-BEAF-4490-9954-C9DA0F9470E1}" srcOrd="0" destOrd="0" presId="urn:microsoft.com/office/officeart/2005/8/layout/hierarchy6"/>
    <dgm:cxn modelId="{60F253C5-5D70-4A30-B422-091A0E08FAE7}" type="presParOf" srcId="{8CA05BAA-2367-4443-85BF-0E577E3D7266}" destId="{5EA0E50B-7376-46C4-84B2-8945D142B9CE}" srcOrd="0" destOrd="0" presId="urn:microsoft.com/office/officeart/2005/8/layout/hierarchy6"/>
    <dgm:cxn modelId="{BA5CCA19-1F7F-4A5D-B49C-D50765AF4431}" type="presParOf" srcId="{5EA0E50B-7376-46C4-84B2-8945D142B9CE}" destId="{37679A09-0D3D-4B7A-85FE-4064C653211C}" srcOrd="0" destOrd="0" presId="urn:microsoft.com/office/officeart/2005/8/layout/hierarchy6"/>
    <dgm:cxn modelId="{34DF0E20-C854-4145-9984-208596C34A3B}" type="presParOf" srcId="{37679A09-0D3D-4B7A-85FE-4064C653211C}" destId="{37253F9B-343C-4932-A779-5825BB68D04D}" srcOrd="0" destOrd="0" presId="urn:microsoft.com/office/officeart/2005/8/layout/hierarchy6"/>
    <dgm:cxn modelId="{AF1637B7-9F29-4D4D-9652-6418DCBFA5BE}" type="presParOf" srcId="{37253F9B-343C-4932-A779-5825BB68D04D}" destId="{D096781F-5026-4564-A8A3-D2668AD5095C}" srcOrd="0" destOrd="0" presId="urn:microsoft.com/office/officeart/2005/8/layout/hierarchy6"/>
    <dgm:cxn modelId="{FDEB335B-BE20-4EBB-B276-6F08C953DC0B}" type="presParOf" srcId="{37253F9B-343C-4932-A779-5825BB68D04D}" destId="{CCAF76F8-8B68-425B-8C3D-EF8A1AFB2CCE}" srcOrd="1" destOrd="0" presId="urn:microsoft.com/office/officeart/2005/8/layout/hierarchy6"/>
    <dgm:cxn modelId="{7D119BBD-86B8-4752-B7B4-083D89A6761B}" type="presParOf" srcId="{CCAF76F8-8B68-425B-8C3D-EF8A1AFB2CCE}" destId="{36DA5AE9-A76E-4119-926F-D8FCDD78C3EC}" srcOrd="0" destOrd="0" presId="urn:microsoft.com/office/officeart/2005/8/layout/hierarchy6"/>
    <dgm:cxn modelId="{1E994744-9262-4308-8F60-9F825B7B9BE6}" type="presParOf" srcId="{CCAF76F8-8B68-425B-8C3D-EF8A1AFB2CCE}" destId="{1D304176-77F6-44D6-A87A-4746F5DDDE0E}" srcOrd="1" destOrd="0" presId="urn:microsoft.com/office/officeart/2005/8/layout/hierarchy6"/>
    <dgm:cxn modelId="{FB357150-5BE9-4263-A211-5F69B550B676}" type="presParOf" srcId="{1D304176-77F6-44D6-A87A-4746F5DDDE0E}" destId="{CA8F0ACA-3A2D-45AF-B331-E34BDAE8197B}" srcOrd="0" destOrd="0" presId="urn:microsoft.com/office/officeart/2005/8/layout/hierarchy6"/>
    <dgm:cxn modelId="{EC09B5D9-B544-4F65-BFDD-8E05AC4BEE4D}" type="presParOf" srcId="{1D304176-77F6-44D6-A87A-4746F5DDDE0E}" destId="{B97CBF9B-15C6-49CC-969E-9D56CE1C07E2}" srcOrd="1" destOrd="0" presId="urn:microsoft.com/office/officeart/2005/8/layout/hierarchy6"/>
    <dgm:cxn modelId="{A8EB9F73-DC63-42D7-B4DF-189B28C11527}" type="presParOf" srcId="{B97CBF9B-15C6-49CC-969E-9D56CE1C07E2}" destId="{68D6E13C-79D3-48DF-8B80-4F8D79E7848C}" srcOrd="0" destOrd="0" presId="urn:microsoft.com/office/officeart/2005/8/layout/hierarchy6"/>
    <dgm:cxn modelId="{B1C30A7F-8100-4E0E-BF23-90253694AD12}" type="presParOf" srcId="{B97CBF9B-15C6-49CC-969E-9D56CE1C07E2}" destId="{3845CA10-04A6-4EAA-9B01-56329164080E}" srcOrd="1" destOrd="0" presId="urn:microsoft.com/office/officeart/2005/8/layout/hierarchy6"/>
    <dgm:cxn modelId="{2FDC94CC-FBC2-4045-91F9-3BD06BEA2C59}" type="presParOf" srcId="{3845CA10-04A6-4EAA-9B01-56329164080E}" destId="{332C16EE-6A6D-4AF8-B4D8-5F67E34F85FC}" srcOrd="0" destOrd="0" presId="urn:microsoft.com/office/officeart/2005/8/layout/hierarchy6"/>
    <dgm:cxn modelId="{56FECBD7-F5AC-43D1-8C78-A02CCD0C0019}" type="presParOf" srcId="{3845CA10-04A6-4EAA-9B01-56329164080E}" destId="{80A06121-88E7-4745-AE67-2382C31E7396}" srcOrd="1" destOrd="0" presId="urn:microsoft.com/office/officeart/2005/8/layout/hierarchy6"/>
    <dgm:cxn modelId="{4520F051-A802-4A7D-AF23-5C6F6BC92E50}" type="presParOf" srcId="{B97CBF9B-15C6-49CC-969E-9D56CE1C07E2}" destId="{EFC72ED3-81F3-4A35-8F61-A7FF86016FB4}" srcOrd="2" destOrd="0" presId="urn:microsoft.com/office/officeart/2005/8/layout/hierarchy6"/>
    <dgm:cxn modelId="{3B71125B-B3D1-4D25-8F28-577BB0EB28EF}" type="presParOf" srcId="{B97CBF9B-15C6-49CC-969E-9D56CE1C07E2}" destId="{8E3512AB-6AF6-4A95-B0C8-2DB60CDD7F9F}" srcOrd="3" destOrd="0" presId="urn:microsoft.com/office/officeart/2005/8/layout/hierarchy6"/>
    <dgm:cxn modelId="{FA78C3EF-AD19-478D-A9A1-17DB4C07EE38}" type="presParOf" srcId="{8E3512AB-6AF6-4A95-B0C8-2DB60CDD7F9F}" destId="{8C07AB1F-B615-40C4-93EB-E960BFE58345}" srcOrd="0" destOrd="0" presId="urn:microsoft.com/office/officeart/2005/8/layout/hierarchy6"/>
    <dgm:cxn modelId="{01EE6273-DE88-4E4F-8765-E12A80386DF4}" type="presParOf" srcId="{8E3512AB-6AF6-4A95-B0C8-2DB60CDD7F9F}" destId="{3D422995-E651-43B7-A524-158C20B6C516}" srcOrd="1" destOrd="0" presId="urn:microsoft.com/office/officeart/2005/8/layout/hierarchy6"/>
    <dgm:cxn modelId="{5170D1C1-9E75-4358-8D6C-258828EC5ADF}" type="presParOf" srcId="{B97CBF9B-15C6-49CC-969E-9D56CE1C07E2}" destId="{822A0F32-25B4-40D9-9641-8CAC6A417770}" srcOrd="4" destOrd="0" presId="urn:microsoft.com/office/officeart/2005/8/layout/hierarchy6"/>
    <dgm:cxn modelId="{9D80B108-C8F2-49D6-A7B5-5FE7E5EFE991}" type="presParOf" srcId="{B97CBF9B-15C6-49CC-969E-9D56CE1C07E2}" destId="{E1F004CD-C429-40A1-966C-DDA3D0A5F4E1}" srcOrd="5" destOrd="0" presId="urn:microsoft.com/office/officeart/2005/8/layout/hierarchy6"/>
    <dgm:cxn modelId="{645E5856-38A7-40B5-AC46-E8151D4B0A6E}" type="presParOf" srcId="{E1F004CD-C429-40A1-966C-DDA3D0A5F4E1}" destId="{E54DB578-F4FA-4F16-AB01-0C75D17A63CE}" srcOrd="0" destOrd="0" presId="urn:microsoft.com/office/officeart/2005/8/layout/hierarchy6"/>
    <dgm:cxn modelId="{9431C59B-2148-4B07-B01F-E1527E216C1D}" type="presParOf" srcId="{E1F004CD-C429-40A1-966C-DDA3D0A5F4E1}" destId="{B7A9038C-C2FC-4064-8765-27A4EB73F4AD}" srcOrd="1" destOrd="0" presId="urn:microsoft.com/office/officeart/2005/8/layout/hierarchy6"/>
    <dgm:cxn modelId="{55699345-29AA-408F-8A5F-719F10C5CE72}" type="presParOf" srcId="{B7A9038C-C2FC-4064-8765-27A4EB73F4AD}" destId="{8C26CD52-690D-4D9E-80D1-74617AB0FEF4}" srcOrd="0" destOrd="0" presId="urn:microsoft.com/office/officeart/2005/8/layout/hierarchy6"/>
    <dgm:cxn modelId="{C51C19E4-41E4-478D-A0EF-4943DEBCCC7D}" type="presParOf" srcId="{B7A9038C-C2FC-4064-8765-27A4EB73F4AD}" destId="{FCB00172-C68E-4500-9994-F3855D3DC70E}" srcOrd="1" destOrd="0" presId="urn:microsoft.com/office/officeart/2005/8/layout/hierarchy6"/>
    <dgm:cxn modelId="{0CE276D7-FA38-485D-9294-C52DE19E54E9}" type="presParOf" srcId="{FCB00172-C68E-4500-9994-F3855D3DC70E}" destId="{E6B43208-C67A-489D-8E53-77571F397363}" srcOrd="0" destOrd="0" presId="urn:microsoft.com/office/officeart/2005/8/layout/hierarchy6"/>
    <dgm:cxn modelId="{5E0669BB-49A0-448D-BC29-147E2F6FF0BA}" type="presParOf" srcId="{FCB00172-C68E-4500-9994-F3855D3DC70E}" destId="{37BC70ED-F9F1-4D0D-AF9E-9A88EFE23543}" srcOrd="1" destOrd="0" presId="urn:microsoft.com/office/officeart/2005/8/layout/hierarchy6"/>
    <dgm:cxn modelId="{52FC9FA6-3CD1-4CAB-B41E-C36FBDFF24F4}" type="presParOf" srcId="{37BC70ED-F9F1-4D0D-AF9E-9A88EFE23543}" destId="{AADFDB61-1510-4C6D-BEAB-1667647C949F}" srcOrd="0" destOrd="0" presId="urn:microsoft.com/office/officeart/2005/8/layout/hierarchy6"/>
    <dgm:cxn modelId="{02A20551-D02E-41F8-8082-9208B439193E}" type="presParOf" srcId="{37BC70ED-F9F1-4D0D-AF9E-9A88EFE23543}" destId="{DCB735C8-50FE-4AB9-941D-8EF3E2A5A0D1}" srcOrd="1" destOrd="0" presId="urn:microsoft.com/office/officeart/2005/8/layout/hierarchy6"/>
    <dgm:cxn modelId="{29576082-B486-4833-9DC3-0E3DD15C9DAF}" type="presParOf" srcId="{DCB735C8-50FE-4AB9-941D-8EF3E2A5A0D1}" destId="{6731C74D-992D-4900-831D-113931C2CE79}" srcOrd="0" destOrd="0" presId="urn:microsoft.com/office/officeart/2005/8/layout/hierarchy6"/>
    <dgm:cxn modelId="{2E126031-9EDA-40EF-A572-0BBC5F0D5C56}" type="presParOf" srcId="{DCB735C8-50FE-4AB9-941D-8EF3E2A5A0D1}" destId="{D1486633-D025-4CB3-84E2-2985AD6E2614}" srcOrd="1" destOrd="0" presId="urn:microsoft.com/office/officeart/2005/8/layout/hierarchy6"/>
    <dgm:cxn modelId="{5E622578-B712-4A5A-A33D-1B8ECC30AEC9}" type="presParOf" srcId="{B7A9038C-C2FC-4064-8765-27A4EB73F4AD}" destId="{A463244A-01A4-4E9B-9EBA-F949E506C4F3}" srcOrd="2" destOrd="0" presId="urn:microsoft.com/office/officeart/2005/8/layout/hierarchy6"/>
    <dgm:cxn modelId="{C47757C2-36F8-4AB0-89DB-50E829F12DD5}" type="presParOf" srcId="{B7A9038C-C2FC-4064-8765-27A4EB73F4AD}" destId="{1AB3E245-D642-4E8F-8DB1-FBC1D1D72D7B}" srcOrd="3" destOrd="0" presId="urn:microsoft.com/office/officeart/2005/8/layout/hierarchy6"/>
    <dgm:cxn modelId="{21684059-ADD8-4395-8DD5-7F5D4FD96281}" type="presParOf" srcId="{1AB3E245-D642-4E8F-8DB1-FBC1D1D72D7B}" destId="{A7D8CA41-733A-44DF-9610-42D5B93C85B9}" srcOrd="0" destOrd="0" presId="urn:microsoft.com/office/officeart/2005/8/layout/hierarchy6"/>
    <dgm:cxn modelId="{421F5355-82CC-45E7-981B-766A54CCCE15}" type="presParOf" srcId="{1AB3E245-D642-4E8F-8DB1-FBC1D1D72D7B}" destId="{A6EFAEC3-0376-4753-BA7A-017EC62A9E4A}" srcOrd="1" destOrd="0" presId="urn:microsoft.com/office/officeart/2005/8/layout/hierarchy6"/>
    <dgm:cxn modelId="{B9CC9DD0-E863-4625-9188-2E2A69898604}" type="presParOf" srcId="{A6EFAEC3-0376-4753-BA7A-017EC62A9E4A}" destId="{B5B78843-FA2F-4086-A9AE-3FEFC269B53D}" srcOrd="0" destOrd="0" presId="urn:microsoft.com/office/officeart/2005/8/layout/hierarchy6"/>
    <dgm:cxn modelId="{310498B5-B25B-4C96-8646-AD7BE3B90C39}" type="presParOf" srcId="{A6EFAEC3-0376-4753-BA7A-017EC62A9E4A}" destId="{38904931-1B62-4535-9FEB-7234644FA630}" srcOrd="1" destOrd="0" presId="urn:microsoft.com/office/officeart/2005/8/layout/hierarchy6"/>
    <dgm:cxn modelId="{52CC4E49-2D5F-4EAF-BB95-60B3C4E3F2EA}" type="presParOf" srcId="{38904931-1B62-4535-9FEB-7234644FA630}" destId="{9789D4AA-76A1-4B3F-8A93-204249118A36}" srcOrd="0" destOrd="0" presId="urn:microsoft.com/office/officeart/2005/8/layout/hierarchy6"/>
    <dgm:cxn modelId="{1BA4B6BA-7103-461C-B26E-E3495EF44864}" type="presParOf" srcId="{38904931-1B62-4535-9FEB-7234644FA630}" destId="{1B003AA6-E48B-4705-918B-419850949A1A}" srcOrd="1" destOrd="0" presId="urn:microsoft.com/office/officeart/2005/8/layout/hierarchy6"/>
    <dgm:cxn modelId="{9CAB7D67-FD4D-4D96-B3CB-AF9D9465D43B}" type="presParOf" srcId="{B97CBF9B-15C6-49CC-969E-9D56CE1C07E2}" destId="{39E07341-8381-4BEB-92E1-1DC5CE9ECFAB}" srcOrd="6" destOrd="0" presId="urn:microsoft.com/office/officeart/2005/8/layout/hierarchy6"/>
    <dgm:cxn modelId="{5B705725-2AA2-4A71-887D-23C605068FDC}" type="presParOf" srcId="{B97CBF9B-15C6-49CC-969E-9D56CE1C07E2}" destId="{B1E85686-C86F-4E26-9E3B-EF79760609C7}" srcOrd="7" destOrd="0" presId="urn:microsoft.com/office/officeart/2005/8/layout/hierarchy6"/>
    <dgm:cxn modelId="{C4A227A4-74E6-4FF1-8EBB-E84ABC3681E6}" type="presParOf" srcId="{B1E85686-C86F-4E26-9E3B-EF79760609C7}" destId="{0ECB9EEB-7B97-4D4F-B4E8-084182F718DF}" srcOrd="0" destOrd="0" presId="urn:microsoft.com/office/officeart/2005/8/layout/hierarchy6"/>
    <dgm:cxn modelId="{3CE90979-F7EE-41D0-AE77-62B126EA35BC}" type="presParOf" srcId="{B1E85686-C86F-4E26-9E3B-EF79760609C7}" destId="{18AADB9B-CBA7-4FFA-B036-753D002D19EE}" srcOrd="1" destOrd="0" presId="urn:microsoft.com/office/officeart/2005/8/layout/hierarchy6"/>
    <dgm:cxn modelId="{77673FA0-72A7-482F-87A6-594CB77FF9B8}" type="presParOf" srcId="{18AADB9B-CBA7-4FFA-B036-753D002D19EE}" destId="{DFA06149-EC7E-47D6-AD74-3548174A636E}" srcOrd="0" destOrd="0" presId="urn:microsoft.com/office/officeart/2005/8/layout/hierarchy6"/>
    <dgm:cxn modelId="{4EFFFE8F-4BB0-40AA-864F-4E20DC64A8B7}" type="presParOf" srcId="{18AADB9B-CBA7-4FFA-B036-753D002D19EE}" destId="{BBB6155C-BF5D-45C5-84FC-B7DF89E055FE}" srcOrd="1" destOrd="0" presId="urn:microsoft.com/office/officeart/2005/8/layout/hierarchy6"/>
    <dgm:cxn modelId="{BB7B54AC-1D21-4C82-B294-595DEFB1064F}" type="presParOf" srcId="{BBB6155C-BF5D-45C5-84FC-B7DF89E055FE}" destId="{9CB1ADAB-6A28-41B8-9DDF-CEB9E91FFD3E}" srcOrd="0" destOrd="0" presId="urn:microsoft.com/office/officeart/2005/8/layout/hierarchy6"/>
    <dgm:cxn modelId="{89F50B6C-8328-4CBB-8381-B41A3167E305}" type="presParOf" srcId="{BBB6155C-BF5D-45C5-84FC-B7DF89E055FE}" destId="{D70FA151-92E9-4F79-A69B-591E272556BC}" srcOrd="1" destOrd="0" presId="urn:microsoft.com/office/officeart/2005/8/layout/hierarchy6"/>
    <dgm:cxn modelId="{7442926D-F14A-480B-971A-9640F791F969}" type="presParOf" srcId="{D70FA151-92E9-4F79-A69B-591E272556BC}" destId="{13F43DAD-BEAF-4490-9954-C9DA0F9470E1}" srcOrd="0" destOrd="0" presId="urn:microsoft.com/office/officeart/2005/8/layout/hierarchy6"/>
    <dgm:cxn modelId="{E1C645DE-2952-4683-A412-709AB2D74909}" type="presParOf" srcId="{D70FA151-92E9-4F79-A69B-591E272556BC}" destId="{A8735F7D-523B-48D2-BAF7-9866096628F5}" srcOrd="1" destOrd="0" presId="urn:microsoft.com/office/officeart/2005/8/layout/hierarchy6"/>
    <dgm:cxn modelId="{82FFAA9D-6456-4770-A9E2-396F0CFE0926}" type="presParOf" srcId="{A8735F7D-523B-48D2-BAF7-9866096628F5}" destId="{73AB4B19-9F2D-4334-A973-035486F42EFC}" srcOrd="0" destOrd="0" presId="urn:microsoft.com/office/officeart/2005/8/layout/hierarchy6"/>
    <dgm:cxn modelId="{4D3FA59E-2E3A-4271-B559-F66020F0DFEC}" type="presParOf" srcId="{A8735F7D-523B-48D2-BAF7-9866096628F5}" destId="{9660E1F5-4D04-489A-BF41-473941FF7454}" srcOrd="1" destOrd="0" presId="urn:microsoft.com/office/officeart/2005/8/layout/hierarchy6"/>
    <dgm:cxn modelId="{43FBA51E-A449-4538-BFB0-A9BE71A83A4E}" type="presParOf" srcId="{18AADB9B-CBA7-4FFA-B036-753D002D19EE}" destId="{9551F57D-6A9B-4E33-9145-F5DEB344A54E}" srcOrd="2" destOrd="0" presId="urn:microsoft.com/office/officeart/2005/8/layout/hierarchy6"/>
    <dgm:cxn modelId="{7F6FFB17-63EF-40FB-AD9E-BFAFD9752BDC}" type="presParOf" srcId="{18AADB9B-CBA7-4FFA-B036-753D002D19EE}" destId="{81551A8F-6B8B-431A-9FB7-CFE2A0723185}" srcOrd="3" destOrd="0" presId="urn:microsoft.com/office/officeart/2005/8/layout/hierarchy6"/>
    <dgm:cxn modelId="{330E55EF-1113-476A-8445-2272022E70B7}" type="presParOf" srcId="{81551A8F-6B8B-431A-9FB7-CFE2A0723185}" destId="{2B817713-CD8D-4300-A0E2-82CD8A5F6799}" srcOrd="0" destOrd="0" presId="urn:microsoft.com/office/officeart/2005/8/layout/hierarchy6"/>
    <dgm:cxn modelId="{F8718485-BE44-422A-99B5-23AFFB219EED}" type="presParOf" srcId="{81551A8F-6B8B-431A-9FB7-CFE2A0723185}" destId="{F0567B2E-BA6F-49CE-BF0A-11806454D1B2}" srcOrd="1" destOrd="0" presId="urn:microsoft.com/office/officeart/2005/8/layout/hierarchy6"/>
    <dgm:cxn modelId="{0B557A7F-CB13-4BB1-964A-EB11C289BAC2}" type="presParOf" srcId="{F0567B2E-BA6F-49CE-BF0A-11806454D1B2}" destId="{5EC75A06-230D-4BA5-B2CD-F4352E7CDF21}" srcOrd="0" destOrd="0" presId="urn:microsoft.com/office/officeart/2005/8/layout/hierarchy6"/>
    <dgm:cxn modelId="{4EE21CDB-AA82-4620-A01B-B1B090F0D7FD}" type="presParOf" srcId="{F0567B2E-BA6F-49CE-BF0A-11806454D1B2}" destId="{ECE1B97A-581B-4B86-9F92-34A58B66B821}" srcOrd="1" destOrd="0" presId="urn:microsoft.com/office/officeart/2005/8/layout/hierarchy6"/>
    <dgm:cxn modelId="{6A33AFBF-B06B-441F-96AF-F76415610969}" type="presParOf" srcId="{ECE1B97A-581B-4B86-9F92-34A58B66B821}" destId="{D9EDF0CC-B42D-4746-B0D7-4D972485B507}" srcOrd="0" destOrd="0" presId="urn:microsoft.com/office/officeart/2005/8/layout/hierarchy6"/>
    <dgm:cxn modelId="{3CC2A068-6548-4700-9705-25E14918E45A}" type="presParOf" srcId="{ECE1B97A-581B-4B86-9F92-34A58B66B821}" destId="{AB161100-61BE-49F4-AE04-169A2F667B3F}" srcOrd="1" destOrd="0" presId="urn:microsoft.com/office/officeart/2005/8/layout/hierarchy6"/>
    <dgm:cxn modelId="{09A56F28-53BB-4787-9F13-671DEAF103B2}" type="presParOf" srcId="{B97CBF9B-15C6-49CC-969E-9D56CE1C07E2}" destId="{8287EB64-A98A-4D77-BBAA-2373DF072FA5}" srcOrd="8" destOrd="0" presId="urn:microsoft.com/office/officeart/2005/8/layout/hierarchy6"/>
    <dgm:cxn modelId="{4F7A2E4B-F9EF-4D9F-B313-C113E75948A0}" type="presParOf" srcId="{B97CBF9B-15C6-49CC-969E-9D56CE1C07E2}" destId="{FA169BFE-0F22-4A8D-A5D1-2D657DAB6168}" srcOrd="9" destOrd="0" presId="urn:microsoft.com/office/officeart/2005/8/layout/hierarchy6"/>
    <dgm:cxn modelId="{AE157438-6A40-4F23-B9A4-012E9052816C}" type="presParOf" srcId="{FA169BFE-0F22-4A8D-A5D1-2D657DAB6168}" destId="{90D81AA4-BD6C-4B35-A5FF-2D13990C73EF}" srcOrd="0" destOrd="0" presId="urn:microsoft.com/office/officeart/2005/8/layout/hierarchy6"/>
    <dgm:cxn modelId="{BD6BA2F1-410E-4470-81BE-C6692CC54D71}" type="presParOf" srcId="{FA169BFE-0F22-4A8D-A5D1-2D657DAB6168}" destId="{40505F2E-C3A5-4D34-87F0-3DE27CB4EFE7}" srcOrd="1" destOrd="0" presId="urn:microsoft.com/office/officeart/2005/8/layout/hierarchy6"/>
    <dgm:cxn modelId="{DB484F6D-3322-4BB0-953F-2F7965751020}" type="presParOf" srcId="{40505F2E-C3A5-4D34-87F0-3DE27CB4EFE7}" destId="{1A5DB5D7-53FA-4825-9509-4AE1F82739FF}" srcOrd="0" destOrd="0" presId="urn:microsoft.com/office/officeart/2005/8/layout/hierarchy6"/>
    <dgm:cxn modelId="{205C1AD8-1C24-4AB0-AEAD-9DFB58280455}" type="presParOf" srcId="{40505F2E-C3A5-4D34-87F0-3DE27CB4EFE7}" destId="{DBDD7A8E-5A2E-455E-8B0E-D40C3590FB34}" srcOrd="1" destOrd="0" presId="urn:microsoft.com/office/officeart/2005/8/layout/hierarchy6"/>
    <dgm:cxn modelId="{84FFA576-AF06-4767-9F90-F2BCD373C501}" type="presParOf" srcId="{DBDD7A8E-5A2E-455E-8B0E-D40C3590FB34}" destId="{96FF415D-6A47-4EF1-921E-7C630378928B}" srcOrd="0" destOrd="0" presId="urn:microsoft.com/office/officeart/2005/8/layout/hierarchy6"/>
    <dgm:cxn modelId="{A30B9DE0-39B4-472D-AAF8-C2005B8C957B}" type="presParOf" srcId="{DBDD7A8E-5A2E-455E-8B0E-D40C3590FB34}" destId="{2491221D-6EFB-498E-B3F4-1A2C38344C9B}" srcOrd="1" destOrd="0" presId="urn:microsoft.com/office/officeart/2005/8/layout/hierarchy6"/>
    <dgm:cxn modelId="{EFA6D36B-AB3D-4BD3-8133-85D0E95138FE}" type="presParOf" srcId="{CCAF76F8-8B68-425B-8C3D-EF8A1AFB2CCE}" destId="{023F6F49-C9A9-4C66-B136-F63D6978019F}" srcOrd="2" destOrd="0" presId="urn:microsoft.com/office/officeart/2005/8/layout/hierarchy6"/>
    <dgm:cxn modelId="{AA318CE4-BEB9-4940-B798-C1CD7ADF8C71}" type="presParOf" srcId="{CCAF76F8-8B68-425B-8C3D-EF8A1AFB2CCE}" destId="{A20F7BCA-5A37-4F86-9A68-F7F2AE46E048}" srcOrd="3" destOrd="0" presId="urn:microsoft.com/office/officeart/2005/8/layout/hierarchy6"/>
    <dgm:cxn modelId="{1DF02111-E423-4ACC-9803-30FB7A021FA6}" type="presParOf" srcId="{A20F7BCA-5A37-4F86-9A68-F7F2AE46E048}" destId="{4835EBC0-3F63-493A-9DED-08DFACC95E66}" srcOrd="0" destOrd="0" presId="urn:microsoft.com/office/officeart/2005/8/layout/hierarchy6"/>
    <dgm:cxn modelId="{980D2C86-A85D-4A79-850B-4854CD37CA77}" type="presParOf" srcId="{A20F7BCA-5A37-4F86-9A68-F7F2AE46E048}" destId="{700285CD-C18B-4057-9522-0F7D924BE543}" srcOrd="1" destOrd="0" presId="urn:microsoft.com/office/officeart/2005/8/layout/hierarchy6"/>
    <dgm:cxn modelId="{ACBD8889-6114-4433-BB94-4AB263CCD9C3}" type="presParOf" srcId="{700285CD-C18B-4057-9522-0F7D924BE543}" destId="{F03CC536-3091-42CD-AFFF-508E05832A1F}" srcOrd="0" destOrd="0" presId="urn:microsoft.com/office/officeart/2005/8/layout/hierarchy6"/>
    <dgm:cxn modelId="{6A0A1D5A-4092-47C0-B5CE-73918D9ADCCC}" type="presParOf" srcId="{700285CD-C18B-4057-9522-0F7D924BE543}" destId="{54D237E8-3E54-42D4-B7C7-81BEC4038A87}" srcOrd="1" destOrd="0" presId="urn:microsoft.com/office/officeart/2005/8/layout/hierarchy6"/>
    <dgm:cxn modelId="{D0D1ECB9-20E1-4804-8F39-BC9627AAADF3}" type="presParOf" srcId="{54D237E8-3E54-42D4-B7C7-81BEC4038A87}" destId="{F8329755-D2FF-4828-9661-104473E61CBD}" srcOrd="0" destOrd="0" presId="urn:microsoft.com/office/officeart/2005/8/layout/hierarchy6"/>
    <dgm:cxn modelId="{17F3474A-FD5C-4343-BC4E-554547CABB31}" type="presParOf" srcId="{54D237E8-3E54-42D4-B7C7-81BEC4038A87}" destId="{9EC96F1D-7D05-450A-A7D2-B49BA2AE0453}" srcOrd="1" destOrd="0" presId="urn:microsoft.com/office/officeart/2005/8/layout/hierarchy6"/>
    <dgm:cxn modelId="{0ED4C313-9B1E-450C-A74D-CB55547AE0FC}" type="presParOf" srcId="{8CA05BAA-2367-4443-85BF-0E577E3D7266}" destId="{EE12BAE4-FFEC-4663-A71E-C8EED47FDA8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C997CF0-028B-4B6B-B72A-69E6DD6FE8F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3D8525-2600-4B2B-A945-CCCD5A902785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b="1" dirty="0">
              <a:solidFill>
                <a:schemeClr val="bg2"/>
              </a:solidFill>
            </a:rPr>
            <a:t>FT4&lt;5PMOL/ L</a:t>
          </a:r>
        </a:p>
        <a:p>
          <a:r>
            <a:rPr lang="en-US" sz="1600" b="1" dirty="0">
              <a:solidFill>
                <a:schemeClr val="bg2"/>
              </a:solidFill>
            </a:rPr>
            <a:t>&lt;0.4 ng/dl</a:t>
          </a:r>
        </a:p>
      </dgm:t>
    </dgm:pt>
    <dgm:pt modelId="{51E54FE7-18E7-4D26-B31E-4F3FB8861CBC}" type="parTrans" cxnId="{5AF781C9-5E0C-42CF-A1EE-342F8129E8C8}">
      <dgm:prSet/>
      <dgm:spPr/>
      <dgm:t>
        <a:bodyPr/>
        <a:lstStyle/>
        <a:p>
          <a:endParaRPr lang="en-US"/>
        </a:p>
      </dgm:t>
    </dgm:pt>
    <dgm:pt modelId="{621742EC-7869-40CD-83F5-E1C0C1DE8AFF}" type="sibTrans" cxnId="{5AF781C9-5E0C-42CF-A1EE-342F8129E8C8}">
      <dgm:prSet/>
      <dgm:spPr/>
      <dgm:t>
        <a:bodyPr/>
        <a:lstStyle/>
        <a:p>
          <a:endParaRPr lang="en-US"/>
        </a:p>
      </dgm:t>
    </dgm:pt>
    <dgm:pt modelId="{227B75F5-36AB-40D8-8959-EF09E8BCC1C2}">
      <dgm:prSet phldrT="[Text]"/>
      <dgm:spPr/>
      <dgm:t>
        <a:bodyPr/>
        <a:lstStyle/>
        <a:p>
          <a:r>
            <a:rPr lang="en-US" dirty="0"/>
            <a:t>Treatment: 10-15 µg/kg</a:t>
          </a:r>
        </a:p>
      </dgm:t>
    </dgm:pt>
    <dgm:pt modelId="{EB32A71B-0EA9-4444-910D-05620DFC1BF4}" type="parTrans" cxnId="{C22475D9-330E-4B51-9D17-CFC0C2E16E2C}">
      <dgm:prSet/>
      <dgm:spPr/>
      <dgm:t>
        <a:bodyPr/>
        <a:lstStyle/>
        <a:p>
          <a:endParaRPr lang="en-US"/>
        </a:p>
      </dgm:t>
    </dgm:pt>
    <dgm:pt modelId="{0AA7B4DC-B389-4BC2-AC56-1FFB99534A72}" type="sibTrans" cxnId="{C22475D9-330E-4B51-9D17-CFC0C2E16E2C}">
      <dgm:prSet/>
      <dgm:spPr/>
      <dgm:t>
        <a:bodyPr/>
        <a:lstStyle/>
        <a:p>
          <a:endParaRPr lang="en-US"/>
        </a:p>
      </dgm:t>
    </dgm:pt>
    <dgm:pt modelId="{962B8E9D-1A29-4D23-B39B-AC8A06C2C1C5}">
      <dgm:prSet phldrT="[Text]"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2"/>
              </a:solidFill>
            </a:rPr>
            <a:t>NL TSH</a:t>
          </a:r>
        </a:p>
        <a:p>
          <a:r>
            <a:rPr lang="en-US" sz="1800" b="1" dirty="0">
              <a:solidFill>
                <a:schemeClr val="bg2"/>
              </a:solidFill>
            </a:rPr>
            <a:t>FT4  WNR</a:t>
          </a:r>
        </a:p>
        <a:p>
          <a:r>
            <a:rPr lang="en-US" sz="1800" b="1" dirty="0">
              <a:solidFill>
                <a:schemeClr val="bg2"/>
              </a:solidFill>
            </a:rPr>
            <a:t>For age</a:t>
          </a:r>
        </a:p>
      </dgm:t>
    </dgm:pt>
    <dgm:pt modelId="{AD06661A-B73D-44CD-A25E-4F59BFDBC2E7}" type="parTrans" cxnId="{F7AE8EC9-A5BA-4160-A8D8-56D351059354}">
      <dgm:prSet/>
      <dgm:spPr/>
      <dgm:t>
        <a:bodyPr/>
        <a:lstStyle/>
        <a:p>
          <a:endParaRPr lang="en-US"/>
        </a:p>
      </dgm:t>
    </dgm:pt>
    <dgm:pt modelId="{14A05DC0-F1EC-4D79-AE40-6FAA069E4D0A}" type="sibTrans" cxnId="{F7AE8EC9-A5BA-4160-A8D8-56D351059354}">
      <dgm:prSet/>
      <dgm:spPr/>
      <dgm:t>
        <a:bodyPr/>
        <a:lstStyle/>
        <a:p>
          <a:endParaRPr lang="en-US"/>
        </a:p>
      </dgm:t>
    </dgm:pt>
    <dgm:pt modelId="{0CC28572-884C-4023-95DB-EB458CB3C6D1}">
      <dgm:prSet phldrT="[Text]"/>
      <dgm:spPr/>
      <dgm:t>
        <a:bodyPr/>
        <a:lstStyle/>
        <a:p>
          <a:r>
            <a:rPr lang="en-US" dirty="0"/>
            <a:t>Treatment: 5-10 µg/kg</a:t>
          </a:r>
        </a:p>
      </dgm:t>
    </dgm:pt>
    <dgm:pt modelId="{4EE1A582-B6B8-41BC-B19B-F787B8626E07}" type="parTrans" cxnId="{87EF2365-DE7D-46BE-A7A4-BF4F4CF52427}">
      <dgm:prSet/>
      <dgm:spPr/>
      <dgm:t>
        <a:bodyPr/>
        <a:lstStyle/>
        <a:p>
          <a:endParaRPr lang="en-US"/>
        </a:p>
      </dgm:t>
    </dgm:pt>
    <dgm:pt modelId="{D72DCB57-BEC2-438C-BC74-4537AD1F16DF}" type="sibTrans" cxnId="{87EF2365-DE7D-46BE-A7A4-BF4F4CF52427}">
      <dgm:prSet/>
      <dgm:spPr/>
      <dgm:t>
        <a:bodyPr/>
        <a:lstStyle/>
        <a:p>
          <a:endParaRPr lang="en-US"/>
        </a:p>
      </dgm:t>
    </dgm:pt>
    <dgm:pt modelId="{668D259E-EC34-4508-A578-A5BB6255D599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2"/>
              </a:solidFill>
              <a:latin typeface="Times New Roman" panose="02020603050405020304" pitchFamily="18" charset="0"/>
            </a:rPr>
            <a:t>FT4 (5-12  </a:t>
          </a:r>
          <a:r>
            <a:rPr lang="en-US" sz="1800" b="1" dirty="0" err="1">
              <a:solidFill>
                <a:schemeClr val="bg2"/>
              </a:solidFill>
              <a:latin typeface="Times New Roman" panose="02020603050405020304" pitchFamily="18" charset="0"/>
            </a:rPr>
            <a:t>pmol</a:t>
          </a:r>
          <a:r>
            <a:rPr lang="en-US" sz="1800" b="1" dirty="0">
              <a:solidFill>
                <a:schemeClr val="bg2"/>
              </a:solidFill>
              <a:latin typeface="Times New Roman" panose="02020603050405020304" pitchFamily="18" charset="0"/>
            </a:rPr>
            <a:t>/L) </a:t>
          </a:r>
        </a:p>
        <a:p>
          <a:r>
            <a:rPr lang="en-US" sz="1800" b="1" dirty="0">
              <a:solidFill>
                <a:schemeClr val="bg2"/>
              </a:solidFill>
              <a:latin typeface="Times New Roman" panose="02020603050405020304" pitchFamily="18" charset="0"/>
            </a:rPr>
            <a:t>0.4-0.8ng/dl</a:t>
          </a:r>
          <a:endParaRPr lang="en-US" sz="1800" b="1" dirty="0">
            <a:solidFill>
              <a:schemeClr val="bg2"/>
            </a:solidFill>
          </a:endParaRPr>
        </a:p>
      </dgm:t>
    </dgm:pt>
    <dgm:pt modelId="{5907A94F-EB18-41BD-858F-6891C53DECD2}" type="parTrans" cxnId="{00E673DB-62EC-49B6-9602-463A5DEB3F91}">
      <dgm:prSet/>
      <dgm:spPr/>
      <dgm:t>
        <a:bodyPr/>
        <a:lstStyle/>
        <a:p>
          <a:endParaRPr lang="en-US"/>
        </a:p>
      </dgm:t>
    </dgm:pt>
    <dgm:pt modelId="{740C4CF8-BC81-4F79-BEF4-9D124A73CD71}" type="sibTrans" cxnId="{00E673DB-62EC-49B6-9602-463A5DEB3F91}">
      <dgm:prSet/>
      <dgm:spPr/>
      <dgm:t>
        <a:bodyPr/>
        <a:lstStyle/>
        <a:p>
          <a:endParaRPr lang="en-US"/>
        </a:p>
      </dgm:t>
    </dgm:pt>
    <dgm:pt modelId="{5F0110A6-F3A3-48AD-878D-12E5ECB3A9ED}">
      <dgm:prSet/>
      <dgm:spPr/>
      <dgm:t>
        <a:bodyPr/>
        <a:lstStyle/>
        <a:p>
          <a:r>
            <a:rPr lang="en-US" dirty="0"/>
            <a:t>Treatment:10 µg/kg</a:t>
          </a:r>
        </a:p>
      </dgm:t>
    </dgm:pt>
    <dgm:pt modelId="{BA9A32CB-04D8-4C21-B423-68003CF8C4BC}" type="parTrans" cxnId="{DCDC5224-1608-4A22-9A4A-1651B0795C13}">
      <dgm:prSet/>
      <dgm:spPr/>
      <dgm:t>
        <a:bodyPr/>
        <a:lstStyle/>
        <a:p>
          <a:endParaRPr lang="en-US"/>
        </a:p>
      </dgm:t>
    </dgm:pt>
    <dgm:pt modelId="{270A5730-A2EA-42D9-AFA9-A93682442D20}" type="sibTrans" cxnId="{DCDC5224-1608-4A22-9A4A-1651B0795C13}">
      <dgm:prSet/>
      <dgm:spPr/>
      <dgm:t>
        <a:bodyPr/>
        <a:lstStyle/>
        <a:p>
          <a:endParaRPr lang="en-US"/>
        </a:p>
      </dgm:t>
    </dgm:pt>
    <dgm:pt modelId="{D0C9326F-516A-45F5-8F22-C4DE31860F46}" type="pres">
      <dgm:prSet presAssocID="{7C997CF0-028B-4B6B-B72A-69E6DD6FE8F4}" presName="linearFlow" presStyleCnt="0">
        <dgm:presLayoutVars>
          <dgm:dir/>
          <dgm:animLvl val="lvl"/>
          <dgm:resizeHandles val="exact"/>
        </dgm:presLayoutVars>
      </dgm:prSet>
      <dgm:spPr/>
    </dgm:pt>
    <dgm:pt modelId="{CF51690C-B6C8-4C9F-9C4C-25793D0A52B2}" type="pres">
      <dgm:prSet presAssocID="{193D8525-2600-4B2B-A945-CCCD5A902785}" presName="composite" presStyleCnt="0"/>
      <dgm:spPr/>
    </dgm:pt>
    <dgm:pt modelId="{2EC657C3-2271-47F0-A42E-895AE3AF09A2}" type="pres">
      <dgm:prSet presAssocID="{193D8525-2600-4B2B-A945-CCCD5A902785}" presName="parentText" presStyleLbl="alignNode1" presStyleIdx="0" presStyleCnt="3" custLinFactNeighborX="-865" custLinFactNeighborY="-1250">
        <dgm:presLayoutVars>
          <dgm:chMax val="1"/>
          <dgm:bulletEnabled val="1"/>
        </dgm:presLayoutVars>
      </dgm:prSet>
      <dgm:spPr/>
    </dgm:pt>
    <dgm:pt modelId="{D49B8B51-D300-42ED-929A-0966D7CDC619}" type="pres">
      <dgm:prSet presAssocID="{193D8525-2600-4B2B-A945-CCCD5A902785}" presName="descendantText" presStyleLbl="alignAcc1" presStyleIdx="0" presStyleCnt="3" custScaleX="84367" custLinFactNeighborX="-5432" custLinFactNeighborY="7939">
        <dgm:presLayoutVars>
          <dgm:bulletEnabled val="1"/>
        </dgm:presLayoutVars>
      </dgm:prSet>
      <dgm:spPr/>
    </dgm:pt>
    <dgm:pt modelId="{8B36C5D8-D358-4B9A-B745-38B61B275474}" type="pres">
      <dgm:prSet presAssocID="{621742EC-7869-40CD-83F5-E1C0C1DE8AFF}" presName="sp" presStyleCnt="0"/>
      <dgm:spPr/>
    </dgm:pt>
    <dgm:pt modelId="{1E442504-C814-4873-B7E1-1D0F54DD9523}" type="pres">
      <dgm:prSet presAssocID="{668D259E-EC34-4508-A578-A5BB6255D599}" presName="composite" presStyleCnt="0"/>
      <dgm:spPr/>
    </dgm:pt>
    <dgm:pt modelId="{DFB088ED-7D81-494A-9908-CEFEAB6DE2A0}" type="pres">
      <dgm:prSet presAssocID="{668D259E-EC34-4508-A578-A5BB6255D599}" presName="parentText" presStyleLbl="alignNode1" presStyleIdx="1" presStyleCnt="3" custLinFactNeighborY="0">
        <dgm:presLayoutVars>
          <dgm:chMax val="1"/>
          <dgm:bulletEnabled val="1"/>
        </dgm:presLayoutVars>
      </dgm:prSet>
      <dgm:spPr/>
    </dgm:pt>
    <dgm:pt modelId="{5F4BEB93-5F2B-4460-949D-FC94FD753F33}" type="pres">
      <dgm:prSet presAssocID="{668D259E-EC34-4508-A578-A5BB6255D599}" presName="descendantText" presStyleLbl="alignAcc1" presStyleIdx="1" presStyleCnt="3" custAng="0" custScaleX="82829" custScaleY="100000" custLinFactNeighborX="-4377" custLinFactNeighborY="1765">
        <dgm:presLayoutVars>
          <dgm:bulletEnabled val="1"/>
        </dgm:presLayoutVars>
      </dgm:prSet>
      <dgm:spPr/>
    </dgm:pt>
    <dgm:pt modelId="{D1B76F96-6F54-4A97-B626-8EB4023B25D5}" type="pres">
      <dgm:prSet presAssocID="{740C4CF8-BC81-4F79-BEF4-9D124A73CD71}" presName="sp" presStyleCnt="0"/>
      <dgm:spPr/>
    </dgm:pt>
    <dgm:pt modelId="{0ABB2DFC-9F91-46CB-BBC7-7825A71E04D0}" type="pres">
      <dgm:prSet presAssocID="{962B8E9D-1A29-4D23-B39B-AC8A06C2C1C5}" presName="composite" presStyleCnt="0"/>
      <dgm:spPr/>
    </dgm:pt>
    <dgm:pt modelId="{D4294449-EAF4-45DC-9F19-B2D834DB630B}" type="pres">
      <dgm:prSet presAssocID="{962B8E9D-1A29-4D23-B39B-AC8A06C2C1C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0D2E38A3-464F-4DCB-923D-4B5E69ADB011}" type="pres">
      <dgm:prSet presAssocID="{962B8E9D-1A29-4D23-B39B-AC8A06C2C1C5}" presName="descendantText" presStyleLbl="alignAcc1" presStyleIdx="2" presStyleCnt="3" custScaleX="81254" custScaleY="103122" custLinFactNeighborX="-5661" custLinFactNeighborY="677">
        <dgm:presLayoutVars>
          <dgm:bulletEnabled val="1"/>
        </dgm:presLayoutVars>
      </dgm:prSet>
      <dgm:spPr/>
    </dgm:pt>
  </dgm:ptLst>
  <dgm:cxnLst>
    <dgm:cxn modelId="{DF12B01A-90A5-4766-90D4-1692108D8787}" type="presOf" srcId="{5F0110A6-F3A3-48AD-878D-12E5ECB3A9ED}" destId="{5F4BEB93-5F2B-4460-949D-FC94FD753F33}" srcOrd="0" destOrd="0" presId="urn:microsoft.com/office/officeart/2005/8/layout/chevron2"/>
    <dgm:cxn modelId="{DCDC5224-1608-4A22-9A4A-1651B0795C13}" srcId="{668D259E-EC34-4508-A578-A5BB6255D599}" destId="{5F0110A6-F3A3-48AD-878D-12E5ECB3A9ED}" srcOrd="0" destOrd="0" parTransId="{BA9A32CB-04D8-4C21-B423-68003CF8C4BC}" sibTransId="{270A5730-A2EA-42D9-AFA9-A93682442D20}"/>
    <dgm:cxn modelId="{87EF2365-DE7D-46BE-A7A4-BF4F4CF52427}" srcId="{962B8E9D-1A29-4D23-B39B-AC8A06C2C1C5}" destId="{0CC28572-884C-4023-95DB-EB458CB3C6D1}" srcOrd="0" destOrd="0" parTransId="{4EE1A582-B6B8-41BC-B19B-F787B8626E07}" sibTransId="{D72DCB57-BEC2-438C-BC74-4537AD1F16DF}"/>
    <dgm:cxn modelId="{DBF4B16D-83FC-4B1B-B4C7-52B60DB1EBEF}" type="presOf" srcId="{0CC28572-884C-4023-95DB-EB458CB3C6D1}" destId="{0D2E38A3-464F-4DCB-923D-4B5E69ADB011}" srcOrd="0" destOrd="0" presId="urn:microsoft.com/office/officeart/2005/8/layout/chevron2"/>
    <dgm:cxn modelId="{7ABCBA91-4992-496D-B739-8AD68588FC77}" type="presOf" srcId="{193D8525-2600-4B2B-A945-CCCD5A902785}" destId="{2EC657C3-2271-47F0-A42E-895AE3AF09A2}" srcOrd="0" destOrd="0" presId="urn:microsoft.com/office/officeart/2005/8/layout/chevron2"/>
    <dgm:cxn modelId="{9F5FAD93-366D-40EE-B08E-5B27C3EBC55C}" type="presOf" srcId="{668D259E-EC34-4508-A578-A5BB6255D599}" destId="{DFB088ED-7D81-494A-9908-CEFEAB6DE2A0}" srcOrd="0" destOrd="0" presId="urn:microsoft.com/office/officeart/2005/8/layout/chevron2"/>
    <dgm:cxn modelId="{532DD893-2C03-448D-9388-6225EB27406E}" type="presOf" srcId="{227B75F5-36AB-40D8-8959-EF09E8BCC1C2}" destId="{D49B8B51-D300-42ED-929A-0966D7CDC619}" srcOrd="0" destOrd="0" presId="urn:microsoft.com/office/officeart/2005/8/layout/chevron2"/>
    <dgm:cxn modelId="{48A127C5-95AA-4E1F-B20A-8B51999A62D1}" type="presOf" srcId="{7C997CF0-028B-4B6B-B72A-69E6DD6FE8F4}" destId="{D0C9326F-516A-45F5-8F22-C4DE31860F46}" srcOrd="0" destOrd="0" presId="urn:microsoft.com/office/officeart/2005/8/layout/chevron2"/>
    <dgm:cxn modelId="{5AF781C9-5E0C-42CF-A1EE-342F8129E8C8}" srcId="{7C997CF0-028B-4B6B-B72A-69E6DD6FE8F4}" destId="{193D8525-2600-4B2B-A945-CCCD5A902785}" srcOrd="0" destOrd="0" parTransId="{51E54FE7-18E7-4D26-B31E-4F3FB8861CBC}" sibTransId="{621742EC-7869-40CD-83F5-E1C0C1DE8AFF}"/>
    <dgm:cxn modelId="{F7AE8EC9-A5BA-4160-A8D8-56D351059354}" srcId="{7C997CF0-028B-4B6B-B72A-69E6DD6FE8F4}" destId="{962B8E9D-1A29-4D23-B39B-AC8A06C2C1C5}" srcOrd="2" destOrd="0" parTransId="{AD06661A-B73D-44CD-A25E-4F59BFDBC2E7}" sibTransId="{14A05DC0-F1EC-4D79-AE40-6FAA069E4D0A}"/>
    <dgm:cxn modelId="{C22475D9-330E-4B51-9D17-CFC0C2E16E2C}" srcId="{193D8525-2600-4B2B-A945-CCCD5A902785}" destId="{227B75F5-36AB-40D8-8959-EF09E8BCC1C2}" srcOrd="0" destOrd="0" parTransId="{EB32A71B-0EA9-4444-910D-05620DFC1BF4}" sibTransId="{0AA7B4DC-B389-4BC2-AC56-1FFB99534A72}"/>
    <dgm:cxn modelId="{00E673DB-62EC-49B6-9602-463A5DEB3F91}" srcId="{7C997CF0-028B-4B6B-B72A-69E6DD6FE8F4}" destId="{668D259E-EC34-4508-A578-A5BB6255D599}" srcOrd="1" destOrd="0" parTransId="{5907A94F-EB18-41BD-858F-6891C53DECD2}" sibTransId="{740C4CF8-BC81-4F79-BEF4-9D124A73CD71}"/>
    <dgm:cxn modelId="{AC58F6FF-19C5-4595-9273-794B09B496EB}" type="presOf" srcId="{962B8E9D-1A29-4D23-B39B-AC8A06C2C1C5}" destId="{D4294449-EAF4-45DC-9F19-B2D834DB630B}" srcOrd="0" destOrd="0" presId="urn:microsoft.com/office/officeart/2005/8/layout/chevron2"/>
    <dgm:cxn modelId="{80622E53-A0E5-473B-8064-6C37C5A46BA9}" type="presParOf" srcId="{D0C9326F-516A-45F5-8F22-C4DE31860F46}" destId="{CF51690C-B6C8-4C9F-9C4C-25793D0A52B2}" srcOrd="0" destOrd="0" presId="urn:microsoft.com/office/officeart/2005/8/layout/chevron2"/>
    <dgm:cxn modelId="{3E017D8A-C49A-4745-A63B-41CBD71823C1}" type="presParOf" srcId="{CF51690C-B6C8-4C9F-9C4C-25793D0A52B2}" destId="{2EC657C3-2271-47F0-A42E-895AE3AF09A2}" srcOrd="0" destOrd="0" presId="urn:microsoft.com/office/officeart/2005/8/layout/chevron2"/>
    <dgm:cxn modelId="{7C67FC78-0E71-4B31-A5BD-A155834D3AFF}" type="presParOf" srcId="{CF51690C-B6C8-4C9F-9C4C-25793D0A52B2}" destId="{D49B8B51-D300-42ED-929A-0966D7CDC619}" srcOrd="1" destOrd="0" presId="urn:microsoft.com/office/officeart/2005/8/layout/chevron2"/>
    <dgm:cxn modelId="{F7C373EB-09BE-4E75-9752-70969C9054EE}" type="presParOf" srcId="{D0C9326F-516A-45F5-8F22-C4DE31860F46}" destId="{8B36C5D8-D358-4B9A-B745-38B61B275474}" srcOrd="1" destOrd="0" presId="urn:microsoft.com/office/officeart/2005/8/layout/chevron2"/>
    <dgm:cxn modelId="{F5A18398-CC18-4308-B6DD-2050BD6D2506}" type="presParOf" srcId="{D0C9326F-516A-45F5-8F22-C4DE31860F46}" destId="{1E442504-C814-4873-B7E1-1D0F54DD9523}" srcOrd="2" destOrd="0" presId="urn:microsoft.com/office/officeart/2005/8/layout/chevron2"/>
    <dgm:cxn modelId="{8F60B136-58EE-487C-A218-4EE58983D7C7}" type="presParOf" srcId="{1E442504-C814-4873-B7E1-1D0F54DD9523}" destId="{DFB088ED-7D81-494A-9908-CEFEAB6DE2A0}" srcOrd="0" destOrd="0" presId="urn:microsoft.com/office/officeart/2005/8/layout/chevron2"/>
    <dgm:cxn modelId="{810CE6E8-A548-4957-BCF6-DCE14B107362}" type="presParOf" srcId="{1E442504-C814-4873-B7E1-1D0F54DD9523}" destId="{5F4BEB93-5F2B-4460-949D-FC94FD753F33}" srcOrd="1" destOrd="0" presId="urn:microsoft.com/office/officeart/2005/8/layout/chevron2"/>
    <dgm:cxn modelId="{0735EE8B-96F9-46E1-AD5C-FA3FC283BF22}" type="presParOf" srcId="{D0C9326F-516A-45F5-8F22-C4DE31860F46}" destId="{D1B76F96-6F54-4A97-B626-8EB4023B25D5}" srcOrd="3" destOrd="0" presId="urn:microsoft.com/office/officeart/2005/8/layout/chevron2"/>
    <dgm:cxn modelId="{4B3F2589-D15B-41BC-8812-463BF271C052}" type="presParOf" srcId="{D0C9326F-516A-45F5-8F22-C4DE31860F46}" destId="{0ABB2DFC-9F91-46CB-BBC7-7825A71E04D0}" srcOrd="4" destOrd="0" presId="urn:microsoft.com/office/officeart/2005/8/layout/chevron2"/>
    <dgm:cxn modelId="{752CDAFC-2552-44F7-96D8-719BD65923B5}" type="presParOf" srcId="{0ABB2DFC-9F91-46CB-BBC7-7825A71E04D0}" destId="{D4294449-EAF4-45DC-9F19-B2D834DB630B}" srcOrd="0" destOrd="0" presId="urn:microsoft.com/office/officeart/2005/8/layout/chevron2"/>
    <dgm:cxn modelId="{8C674563-3AC6-48B6-B4D0-711E6D91B14C}" type="presParOf" srcId="{0ABB2DFC-9F91-46CB-BBC7-7825A71E04D0}" destId="{0D2E38A3-464F-4DCB-923D-4B5E69ADB01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C997CF0-028B-4B6B-B72A-69E6DD6FE8F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3D8525-2600-4B2B-A945-CCCD5A902785}">
      <dgm:prSet phldrT="[Text]" custT="1"/>
      <dgm:spPr>
        <a:solidFill>
          <a:schemeClr val="tx2">
            <a:lumMod val="90000"/>
          </a:schemeClr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FT4&lt;5PMOL/ L</a:t>
          </a:r>
        </a:p>
        <a:p>
          <a:r>
            <a:rPr lang="en-US" sz="1400" b="1" dirty="0">
              <a:solidFill>
                <a:schemeClr val="bg1"/>
              </a:solidFill>
            </a:rPr>
            <a:t>&lt;0.4 ng/dl</a:t>
          </a:r>
        </a:p>
        <a:p>
          <a:r>
            <a:rPr lang="en-US" sz="1400" b="1" dirty="0">
              <a:solidFill>
                <a:schemeClr val="bg1"/>
              </a:solidFill>
            </a:rPr>
            <a:t>Low or NL TSH</a:t>
          </a:r>
        </a:p>
      </dgm:t>
    </dgm:pt>
    <dgm:pt modelId="{51E54FE7-18E7-4D26-B31E-4F3FB8861CBC}" type="parTrans" cxnId="{5AF781C9-5E0C-42CF-A1EE-342F8129E8C8}">
      <dgm:prSet/>
      <dgm:spPr/>
      <dgm:t>
        <a:bodyPr/>
        <a:lstStyle/>
        <a:p>
          <a:endParaRPr lang="en-US"/>
        </a:p>
      </dgm:t>
    </dgm:pt>
    <dgm:pt modelId="{621742EC-7869-40CD-83F5-E1C0C1DE8AFF}" type="sibTrans" cxnId="{5AF781C9-5E0C-42CF-A1EE-342F8129E8C8}">
      <dgm:prSet/>
      <dgm:spPr/>
      <dgm:t>
        <a:bodyPr/>
        <a:lstStyle/>
        <a:p>
          <a:endParaRPr lang="en-US"/>
        </a:p>
      </dgm:t>
    </dgm:pt>
    <dgm:pt modelId="{227B75F5-36AB-40D8-8959-EF09E8BCC1C2}">
      <dgm:prSet phldrT="[Text]"/>
      <dgm:spPr/>
      <dgm:t>
        <a:bodyPr/>
        <a:lstStyle/>
        <a:p>
          <a:r>
            <a:rPr lang="en-US" b="1" dirty="0"/>
            <a:t>Treatment: 10-15 µg/kg</a:t>
          </a:r>
        </a:p>
      </dgm:t>
    </dgm:pt>
    <dgm:pt modelId="{EB32A71B-0EA9-4444-910D-05620DFC1BF4}" type="parTrans" cxnId="{C22475D9-330E-4B51-9D17-CFC0C2E16E2C}">
      <dgm:prSet/>
      <dgm:spPr/>
      <dgm:t>
        <a:bodyPr/>
        <a:lstStyle/>
        <a:p>
          <a:endParaRPr lang="en-US"/>
        </a:p>
      </dgm:t>
    </dgm:pt>
    <dgm:pt modelId="{0AA7B4DC-B389-4BC2-AC56-1FFB99534A72}" type="sibTrans" cxnId="{C22475D9-330E-4B51-9D17-CFC0C2E16E2C}">
      <dgm:prSet/>
      <dgm:spPr/>
      <dgm:t>
        <a:bodyPr/>
        <a:lstStyle/>
        <a:p>
          <a:endParaRPr lang="en-US"/>
        </a:p>
      </dgm:t>
    </dgm:pt>
    <dgm:pt modelId="{962B8E9D-1A29-4D23-B39B-AC8A06C2C1C5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recommendation</a:t>
          </a:r>
        </a:p>
      </dgm:t>
    </dgm:pt>
    <dgm:pt modelId="{AD06661A-B73D-44CD-A25E-4F59BFDBC2E7}" type="parTrans" cxnId="{F7AE8EC9-A5BA-4160-A8D8-56D351059354}">
      <dgm:prSet/>
      <dgm:spPr/>
      <dgm:t>
        <a:bodyPr/>
        <a:lstStyle/>
        <a:p>
          <a:endParaRPr lang="en-US"/>
        </a:p>
      </dgm:t>
    </dgm:pt>
    <dgm:pt modelId="{14A05DC0-F1EC-4D79-AE40-6FAA069E4D0A}" type="sibTrans" cxnId="{F7AE8EC9-A5BA-4160-A8D8-56D351059354}">
      <dgm:prSet/>
      <dgm:spPr/>
      <dgm:t>
        <a:bodyPr/>
        <a:lstStyle/>
        <a:p>
          <a:endParaRPr lang="en-US"/>
        </a:p>
      </dgm:t>
    </dgm:pt>
    <dgm:pt modelId="{0CC28572-884C-4023-95DB-EB458CB3C6D1}">
      <dgm:prSet phldrT="[Text]" custT="1"/>
      <dgm:spPr>
        <a:solidFill>
          <a:schemeClr val="tx2">
            <a:lumMod val="90000"/>
            <a:alpha val="90000"/>
          </a:schemeClr>
        </a:solidFill>
      </dgm:spPr>
      <dgm:t>
        <a:bodyPr/>
        <a:lstStyle/>
        <a:p>
          <a:endParaRPr lang="en-US" sz="1400" dirty="0"/>
        </a:p>
      </dgm:t>
    </dgm:pt>
    <dgm:pt modelId="{4EE1A582-B6B8-41BC-B19B-F787B8626E07}" type="parTrans" cxnId="{87EF2365-DE7D-46BE-A7A4-BF4F4CF52427}">
      <dgm:prSet/>
      <dgm:spPr/>
      <dgm:t>
        <a:bodyPr/>
        <a:lstStyle/>
        <a:p>
          <a:endParaRPr lang="en-US"/>
        </a:p>
      </dgm:t>
    </dgm:pt>
    <dgm:pt modelId="{D72DCB57-BEC2-438C-BC74-4537AD1F16DF}" type="sibTrans" cxnId="{87EF2365-DE7D-46BE-A7A4-BF4F4CF52427}">
      <dgm:prSet/>
      <dgm:spPr/>
      <dgm:t>
        <a:bodyPr/>
        <a:lstStyle/>
        <a:p>
          <a:endParaRPr lang="en-US"/>
        </a:p>
      </dgm:t>
    </dgm:pt>
    <dgm:pt modelId="{668D259E-EC34-4508-A578-A5BB6255D599}">
      <dgm:prSet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  <a:latin typeface="Times New Roman" panose="02020603050405020304" pitchFamily="18" charset="0"/>
            </a:rPr>
            <a:t>FT4 (5-12 </a:t>
          </a:r>
          <a:r>
            <a:rPr lang="en-US" sz="1400" b="1" dirty="0" err="1">
              <a:solidFill>
                <a:schemeClr val="bg1"/>
              </a:solidFill>
              <a:latin typeface="Times New Roman" panose="02020603050405020304" pitchFamily="18" charset="0"/>
            </a:rPr>
            <a:t>pmol</a:t>
          </a:r>
          <a:r>
            <a:rPr lang="en-US" sz="1400" b="1" dirty="0">
              <a:solidFill>
                <a:schemeClr val="bg1"/>
              </a:solidFill>
              <a:latin typeface="Times New Roman" panose="02020603050405020304" pitchFamily="18" charset="0"/>
            </a:rPr>
            <a:t>/L) </a:t>
          </a:r>
        </a:p>
        <a:p>
          <a:r>
            <a:rPr lang="en-US" sz="1400" b="1" dirty="0">
              <a:solidFill>
                <a:schemeClr val="bg1"/>
              </a:solidFill>
              <a:latin typeface="Times New Roman" panose="02020603050405020304" pitchFamily="18" charset="0"/>
            </a:rPr>
            <a:t>0.4-0.8ng/d</a:t>
          </a:r>
        </a:p>
        <a:p>
          <a:r>
            <a:rPr lang="en-US" sz="1400" b="1" dirty="0">
              <a:solidFill>
                <a:schemeClr val="bg1"/>
              </a:solidFill>
            </a:rPr>
            <a:t>Low or NL TSH</a:t>
          </a:r>
        </a:p>
      </dgm:t>
    </dgm:pt>
    <dgm:pt modelId="{5907A94F-EB18-41BD-858F-6891C53DECD2}" type="parTrans" cxnId="{00E673DB-62EC-49B6-9602-463A5DEB3F91}">
      <dgm:prSet/>
      <dgm:spPr/>
      <dgm:t>
        <a:bodyPr/>
        <a:lstStyle/>
        <a:p>
          <a:endParaRPr lang="en-US"/>
        </a:p>
      </dgm:t>
    </dgm:pt>
    <dgm:pt modelId="{740C4CF8-BC81-4F79-BEF4-9D124A73CD71}" type="sibTrans" cxnId="{00E673DB-62EC-49B6-9602-463A5DEB3F91}">
      <dgm:prSet/>
      <dgm:spPr/>
      <dgm:t>
        <a:bodyPr/>
        <a:lstStyle/>
        <a:p>
          <a:endParaRPr lang="en-US"/>
        </a:p>
      </dgm:t>
    </dgm:pt>
    <dgm:pt modelId="{5F0110A6-F3A3-48AD-878D-12E5ECB3A9ED}">
      <dgm:prSet/>
      <dgm:spPr/>
      <dgm:t>
        <a:bodyPr/>
        <a:lstStyle/>
        <a:p>
          <a:r>
            <a:rPr lang="en-US" b="1" dirty="0"/>
            <a:t>Treatment: 5-10 µg/kg</a:t>
          </a:r>
        </a:p>
      </dgm:t>
    </dgm:pt>
    <dgm:pt modelId="{BA9A32CB-04D8-4C21-B423-68003CF8C4BC}" type="parTrans" cxnId="{DCDC5224-1608-4A22-9A4A-1651B0795C13}">
      <dgm:prSet/>
      <dgm:spPr/>
      <dgm:t>
        <a:bodyPr/>
        <a:lstStyle/>
        <a:p>
          <a:endParaRPr lang="en-US"/>
        </a:p>
      </dgm:t>
    </dgm:pt>
    <dgm:pt modelId="{270A5730-A2EA-42D9-AFA9-A93682442D20}" type="sibTrans" cxnId="{DCDC5224-1608-4A22-9A4A-1651B0795C13}">
      <dgm:prSet/>
      <dgm:spPr/>
      <dgm:t>
        <a:bodyPr/>
        <a:lstStyle/>
        <a:p>
          <a:endParaRPr lang="en-US"/>
        </a:p>
      </dgm:t>
    </dgm:pt>
    <dgm:pt modelId="{12547C7E-212B-4E65-91DF-A5A2420D628D}">
      <dgm:prSet phldrT="[Text]" custT="1"/>
      <dgm:spPr>
        <a:solidFill>
          <a:schemeClr val="tx2">
            <a:lumMod val="90000"/>
            <a:alpha val="90000"/>
          </a:schemeClr>
        </a:solidFill>
      </dgm:spPr>
      <dgm:t>
        <a:bodyPr/>
        <a:lstStyle/>
        <a:p>
          <a:r>
            <a:rPr lang="en-US" sz="1400" baseline="0" dirty="0"/>
            <a:t>if suspicious to </a:t>
          </a:r>
          <a:r>
            <a:rPr lang="en-US" sz="1400" baseline="0" dirty="0">
              <a:highlight>
                <a:srgbClr val="00FFFF"/>
              </a:highlight>
            </a:rPr>
            <a:t>overtreatment: check T3 or FT3</a:t>
          </a:r>
          <a:endParaRPr lang="en-US" sz="1400" dirty="0">
            <a:highlight>
              <a:srgbClr val="00FFFF"/>
            </a:highlight>
          </a:endParaRPr>
        </a:p>
      </dgm:t>
    </dgm:pt>
    <dgm:pt modelId="{A9ABBA1D-37F8-497D-83EA-AC0E345F5D0C}" type="parTrans" cxnId="{88DB497B-B19C-4626-903C-3B95675BCCEB}">
      <dgm:prSet/>
      <dgm:spPr/>
      <dgm:t>
        <a:bodyPr/>
        <a:lstStyle/>
        <a:p>
          <a:endParaRPr lang="en-US"/>
        </a:p>
      </dgm:t>
    </dgm:pt>
    <dgm:pt modelId="{91D35F4E-4965-4BC0-A448-133C385123D3}" type="sibTrans" cxnId="{88DB497B-B19C-4626-903C-3B95675BCCEB}">
      <dgm:prSet/>
      <dgm:spPr/>
      <dgm:t>
        <a:bodyPr/>
        <a:lstStyle/>
        <a:p>
          <a:endParaRPr lang="en-US"/>
        </a:p>
      </dgm:t>
    </dgm:pt>
    <dgm:pt modelId="{35FA2682-2BEA-44A8-9F36-4081C72A1CF9}">
      <dgm:prSet phldrT="[Text]" custT="1"/>
      <dgm:spPr>
        <a:solidFill>
          <a:schemeClr val="tx2">
            <a:lumMod val="90000"/>
            <a:alpha val="90000"/>
          </a:schemeClr>
        </a:solidFill>
      </dgm:spPr>
      <dgm:t>
        <a:bodyPr/>
        <a:lstStyle/>
        <a:p>
          <a:r>
            <a:rPr lang="en-US" sz="1400" baseline="0" dirty="0"/>
            <a:t>specially if signs of thyrotoxicosis or FT4 is around or above ULN, assuming LT4 has not been administered just before blood sampling</a:t>
          </a:r>
          <a:endParaRPr lang="en-US" sz="1400" dirty="0"/>
        </a:p>
      </dgm:t>
    </dgm:pt>
    <dgm:pt modelId="{2A426B38-76C8-43EC-87F5-F85A2234CB0A}" type="parTrans" cxnId="{0A5AD24D-E9F3-42E0-BB7B-16B315A8D61E}">
      <dgm:prSet/>
      <dgm:spPr/>
      <dgm:t>
        <a:bodyPr/>
        <a:lstStyle/>
        <a:p>
          <a:endParaRPr lang="en-US"/>
        </a:p>
      </dgm:t>
    </dgm:pt>
    <dgm:pt modelId="{5C77FC71-5F5A-4F9B-B907-FA259B4F0343}" type="sibTrans" cxnId="{0A5AD24D-E9F3-42E0-BB7B-16B315A8D61E}">
      <dgm:prSet/>
      <dgm:spPr/>
      <dgm:t>
        <a:bodyPr/>
        <a:lstStyle/>
        <a:p>
          <a:endParaRPr lang="en-US"/>
        </a:p>
      </dgm:t>
    </dgm:pt>
    <dgm:pt modelId="{813710DA-B97A-4AD5-917E-AD3560A9BEB4}">
      <dgm:prSet phldrT="[Text]" custT="1"/>
      <dgm:spPr>
        <a:solidFill>
          <a:schemeClr val="tx2">
            <a:lumMod val="90000"/>
            <a:alpha val="90000"/>
          </a:schemeClr>
        </a:solidFill>
      </dgm:spPr>
      <dgm:t>
        <a:bodyPr/>
        <a:lstStyle/>
        <a:p>
          <a:r>
            <a:rPr lang="en-US" sz="1400" baseline="0" dirty="0"/>
            <a:t>If suspicious to under treatment: check T3 or FT3, when FT4 is around the LLN, particularly if TSH &gt;1 Mu/L  </a:t>
          </a:r>
          <a:endParaRPr lang="en-US" sz="1400" dirty="0"/>
        </a:p>
      </dgm:t>
    </dgm:pt>
    <dgm:pt modelId="{5F800083-5740-4E9C-896A-6D7EBECC2B93}" type="parTrans" cxnId="{D84A55A1-2919-44D3-B554-DD84A20ACFC4}">
      <dgm:prSet/>
      <dgm:spPr/>
      <dgm:t>
        <a:bodyPr/>
        <a:lstStyle/>
        <a:p>
          <a:endParaRPr lang="en-US"/>
        </a:p>
      </dgm:t>
    </dgm:pt>
    <dgm:pt modelId="{DF94E2F8-E623-4D9C-BD30-1BB95AD58CAE}" type="sibTrans" cxnId="{D84A55A1-2919-44D3-B554-DD84A20ACFC4}">
      <dgm:prSet/>
      <dgm:spPr/>
      <dgm:t>
        <a:bodyPr/>
        <a:lstStyle/>
        <a:p>
          <a:endParaRPr lang="en-US"/>
        </a:p>
      </dgm:t>
    </dgm:pt>
    <dgm:pt modelId="{D0C9326F-516A-45F5-8F22-C4DE31860F46}" type="pres">
      <dgm:prSet presAssocID="{7C997CF0-028B-4B6B-B72A-69E6DD6FE8F4}" presName="linearFlow" presStyleCnt="0">
        <dgm:presLayoutVars>
          <dgm:dir/>
          <dgm:animLvl val="lvl"/>
          <dgm:resizeHandles val="exact"/>
        </dgm:presLayoutVars>
      </dgm:prSet>
      <dgm:spPr/>
    </dgm:pt>
    <dgm:pt modelId="{CF51690C-B6C8-4C9F-9C4C-25793D0A52B2}" type="pres">
      <dgm:prSet presAssocID="{193D8525-2600-4B2B-A945-CCCD5A902785}" presName="composite" presStyleCnt="0"/>
      <dgm:spPr/>
    </dgm:pt>
    <dgm:pt modelId="{2EC657C3-2271-47F0-A42E-895AE3AF09A2}" type="pres">
      <dgm:prSet presAssocID="{193D8525-2600-4B2B-A945-CCCD5A902785}" presName="parentText" presStyleLbl="alignNode1" presStyleIdx="0" presStyleCnt="3" custScaleY="130819" custLinFactNeighborY="869">
        <dgm:presLayoutVars>
          <dgm:chMax val="1"/>
          <dgm:bulletEnabled val="1"/>
        </dgm:presLayoutVars>
      </dgm:prSet>
      <dgm:spPr/>
    </dgm:pt>
    <dgm:pt modelId="{D49B8B51-D300-42ED-929A-0966D7CDC619}" type="pres">
      <dgm:prSet presAssocID="{193D8525-2600-4B2B-A945-CCCD5A902785}" presName="descendantText" presStyleLbl="alignAcc1" presStyleIdx="0" presStyleCnt="3" custScaleX="81877" custScaleY="100000" custLinFactNeighborX="-5056" custLinFactNeighborY="11859">
        <dgm:presLayoutVars>
          <dgm:bulletEnabled val="1"/>
        </dgm:presLayoutVars>
      </dgm:prSet>
      <dgm:spPr/>
    </dgm:pt>
    <dgm:pt modelId="{8B36C5D8-D358-4B9A-B745-38B61B275474}" type="pres">
      <dgm:prSet presAssocID="{621742EC-7869-40CD-83F5-E1C0C1DE8AFF}" presName="sp" presStyleCnt="0"/>
      <dgm:spPr/>
    </dgm:pt>
    <dgm:pt modelId="{1E442504-C814-4873-B7E1-1D0F54DD9523}" type="pres">
      <dgm:prSet presAssocID="{668D259E-EC34-4508-A578-A5BB6255D599}" presName="composite" presStyleCnt="0"/>
      <dgm:spPr/>
    </dgm:pt>
    <dgm:pt modelId="{DFB088ED-7D81-494A-9908-CEFEAB6DE2A0}" type="pres">
      <dgm:prSet presAssocID="{668D259E-EC34-4508-A578-A5BB6255D599}" presName="parentText" presStyleLbl="alignNode1" presStyleIdx="1" presStyleCnt="3" custScaleY="127336">
        <dgm:presLayoutVars>
          <dgm:chMax val="1"/>
          <dgm:bulletEnabled val="1"/>
        </dgm:presLayoutVars>
      </dgm:prSet>
      <dgm:spPr/>
    </dgm:pt>
    <dgm:pt modelId="{5F4BEB93-5F2B-4460-949D-FC94FD753F33}" type="pres">
      <dgm:prSet presAssocID="{668D259E-EC34-4508-A578-A5BB6255D599}" presName="descendantText" presStyleLbl="alignAcc1" presStyleIdx="1" presStyleCnt="3" custAng="0" custScaleX="82278" custScaleY="83466" custLinFactNeighborX="-4722" custLinFactNeighborY="2788">
        <dgm:presLayoutVars>
          <dgm:bulletEnabled val="1"/>
        </dgm:presLayoutVars>
      </dgm:prSet>
      <dgm:spPr/>
    </dgm:pt>
    <dgm:pt modelId="{D1B76F96-6F54-4A97-B626-8EB4023B25D5}" type="pres">
      <dgm:prSet presAssocID="{740C4CF8-BC81-4F79-BEF4-9D124A73CD71}" presName="sp" presStyleCnt="0"/>
      <dgm:spPr/>
    </dgm:pt>
    <dgm:pt modelId="{0ABB2DFC-9F91-46CB-BBC7-7825A71E04D0}" type="pres">
      <dgm:prSet presAssocID="{962B8E9D-1A29-4D23-B39B-AC8A06C2C1C5}" presName="composite" presStyleCnt="0"/>
      <dgm:spPr/>
    </dgm:pt>
    <dgm:pt modelId="{D4294449-EAF4-45DC-9F19-B2D834DB630B}" type="pres">
      <dgm:prSet presAssocID="{962B8E9D-1A29-4D23-B39B-AC8A06C2C1C5}" presName="parentText" presStyleLbl="alignNode1" presStyleIdx="2" presStyleCnt="3" custScaleX="116520" custScaleY="152470">
        <dgm:presLayoutVars>
          <dgm:chMax val="1"/>
          <dgm:bulletEnabled val="1"/>
        </dgm:presLayoutVars>
      </dgm:prSet>
      <dgm:spPr/>
    </dgm:pt>
    <dgm:pt modelId="{0D2E38A3-464F-4DCB-923D-4B5E69ADB011}" type="pres">
      <dgm:prSet presAssocID="{962B8E9D-1A29-4D23-B39B-AC8A06C2C1C5}" presName="descendantText" presStyleLbl="alignAcc1" presStyleIdx="2" presStyleCnt="3" custScaleX="74000" custScaleY="193417" custLinFactNeighborX="-927" custLinFactNeighborY="-42119">
        <dgm:presLayoutVars>
          <dgm:bulletEnabled val="1"/>
        </dgm:presLayoutVars>
      </dgm:prSet>
      <dgm:spPr/>
    </dgm:pt>
  </dgm:ptLst>
  <dgm:cxnLst>
    <dgm:cxn modelId="{DF12B01A-90A5-4766-90D4-1692108D8787}" type="presOf" srcId="{5F0110A6-F3A3-48AD-878D-12E5ECB3A9ED}" destId="{5F4BEB93-5F2B-4460-949D-FC94FD753F33}" srcOrd="0" destOrd="0" presId="urn:microsoft.com/office/officeart/2005/8/layout/chevron2"/>
    <dgm:cxn modelId="{DCDC5224-1608-4A22-9A4A-1651B0795C13}" srcId="{668D259E-EC34-4508-A578-A5BB6255D599}" destId="{5F0110A6-F3A3-48AD-878D-12E5ECB3A9ED}" srcOrd="0" destOrd="0" parTransId="{BA9A32CB-04D8-4C21-B423-68003CF8C4BC}" sibTransId="{270A5730-A2EA-42D9-AFA9-A93682442D20}"/>
    <dgm:cxn modelId="{87EF2365-DE7D-46BE-A7A4-BF4F4CF52427}" srcId="{962B8E9D-1A29-4D23-B39B-AC8A06C2C1C5}" destId="{0CC28572-884C-4023-95DB-EB458CB3C6D1}" srcOrd="0" destOrd="0" parTransId="{4EE1A582-B6B8-41BC-B19B-F787B8626E07}" sibTransId="{D72DCB57-BEC2-438C-BC74-4537AD1F16DF}"/>
    <dgm:cxn modelId="{84AF886A-8E5A-4E69-AEBB-868273596724}" type="presOf" srcId="{35FA2682-2BEA-44A8-9F36-4081C72A1CF9}" destId="{0D2E38A3-464F-4DCB-923D-4B5E69ADB011}" srcOrd="0" destOrd="2" presId="urn:microsoft.com/office/officeart/2005/8/layout/chevron2"/>
    <dgm:cxn modelId="{DBF4B16D-83FC-4B1B-B4C7-52B60DB1EBEF}" type="presOf" srcId="{0CC28572-884C-4023-95DB-EB458CB3C6D1}" destId="{0D2E38A3-464F-4DCB-923D-4B5E69ADB011}" srcOrd="0" destOrd="0" presId="urn:microsoft.com/office/officeart/2005/8/layout/chevron2"/>
    <dgm:cxn modelId="{0A5AD24D-E9F3-42E0-BB7B-16B315A8D61E}" srcId="{962B8E9D-1A29-4D23-B39B-AC8A06C2C1C5}" destId="{35FA2682-2BEA-44A8-9F36-4081C72A1CF9}" srcOrd="2" destOrd="0" parTransId="{2A426B38-76C8-43EC-87F5-F85A2234CB0A}" sibTransId="{5C77FC71-5F5A-4F9B-B907-FA259B4F0343}"/>
    <dgm:cxn modelId="{88DB497B-B19C-4626-903C-3B95675BCCEB}" srcId="{962B8E9D-1A29-4D23-B39B-AC8A06C2C1C5}" destId="{12547C7E-212B-4E65-91DF-A5A2420D628D}" srcOrd="1" destOrd="0" parTransId="{A9ABBA1D-37F8-497D-83EA-AC0E345F5D0C}" sibTransId="{91D35F4E-4965-4BC0-A448-133C385123D3}"/>
    <dgm:cxn modelId="{7ABCBA91-4992-496D-B739-8AD68588FC77}" type="presOf" srcId="{193D8525-2600-4B2B-A945-CCCD5A902785}" destId="{2EC657C3-2271-47F0-A42E-895AE3AF09A2}" srcOrd="0" destOrd="0" presId="urn:microsoft.com/office/officeart/2005/8/layout/chevron2"/>
    <dgm:cxn modelId="{9F5FAD93-366D-40EE-B08E-5B27C3EBC55C}" type="presOf" srcId="{668D259E-EC34-4508-A578-A5BB6255D599}" destId="{DFB088ED-7D81-494A-9908-CEFEAB6DE2A0}" srcOrd="0" destOrd="0" presId="urn:microsoft.com/office/officeart/2005/8/layout/chevron2"/>
    <dgm:cxn modelId="{532DD893-2C03-448D-9388-6225EB27406E}" type="presOf" srcId="{227B75F5-36AB-40D8-8959-EF09E8BCC1C2}" destId="{D49B8B51-D300-42ED-929A-0966D7CDC619}" srcOrd="0" destOrd="0" presId="urn:microsoft.com/office/officeart/2005/8/layout/chevron2"/>
    <dgm:cxn modelId="{F5BC6096-52BD-4FF4-B696-0AC2C40CB367}" type="presOf" srcId="{12547C7E-212B-4E65-91DF-A5A2420D628D}" destId="{0D2E38A3-464F-4DCB-923D-4B5E69ADB011}" srcOrd="0" destOrd="1" presId="urn:microsoft.com/office/officeart/2005/8/layout/chevron2"/>
    <dgm:cxn modelId="{DD97CA9B-8BDD-4BED-A309-6B4AD13590ED}" type="presOf" srcId="{813710DA-B97A-4AD5-917E-AD3560A9BEB4}" destId="{0D2E38A3-464F-4DCB-923D-4B5E69ADB011}" srcOrd="0" destOrd="3" presId="urn:microsoft.com/office/officeart/2005/8/layout/chevron2"/>
    <dgm:cxn modelId="{D84A55A1-2919-44D3-B554-DD84A20ACFC4}" srcId="{962B8E9D-1A29-4D23-B39B-AC8A06C2C1C5}" destId="{813710DA-B97A-4AD5-917E-AD3560A9BEB4}" srcOrd="3" destOrd="0" parTransId="{5F800083-5740-4E9C-896A-6D7EBECC2B93}" sibTransId="{DF94E2F8-E623-4D9C-BD30-1BB95AD58CAE}"/>
    <dgm:cxn modelId="{48A127C5-95AA-4E1F-B20A-8B51999A62D1}" type="presOf" srcId="{7C997CF0-028B-4B6B-B72A-69E6DD6FE8F4}" destId="{D0C9326F-516A-45F5-8F22-C4DE31860F46}" srcOrd="0" destOrd="0" presId="urn:microsoft.com/office/officeart/2005/8/layout/chevron2"/>
    <dgm:cxn modelId="{5AF781C9-5E0C-42CF-A1EE-342F8129E8C8}" srcId="{7C997CF0-028B-4B6B-B72A-69E6DD6FE8F4}" destId="{193D8525-2600-4B2B-A945-CCCD5A902785}" srcOrd="0" destOrd="0" parTransId="{51E54FE7-18E7-4D26-B31E-4F3FB8861CBC}" sibTransId="{621742EC-7869-40CD-83F5-E1C0C1DE8AFF}"/>
    <dgm:cxn modelId="{F7AE8EC9-A5BA-4160-A8D8-56D351059354}" srcId="{7C997CF0-028B-4B6B-B72A-69E6DD6FE8F4}" destId="{962B8E9D-1A29-4D23-B39B-AC8A06C2C1C5}" srcOrd="2" destOrd="0" parTransId="{AD06661A-B73D-44CD-A25E-4F59BFDBC2E7}" sibTransId="{14A05DC0-F1EC-4D79-AE40-6FAA069E4D0A}"/>
    <dgm:cxn modelId="{C22475D9-330E-4B51-9D17-CFC0C2E16E2C}" srcId="{193D8525-2600-4B2B-A945-CCCD5A902785}" destId="{227B75F5-36AB-40D8-8959-EF09E8BCC1C2}" srcOrd="0" destOrd="0" parTransId="{EB32A71B-0EA9-4444-910D-05620DFC1BF4}" sibTransId="{0AA7B4DC-B389-4BC2-AC56-1FFB99534A72}"/>
    <dgm:cxn modelId="{00E673DB-62EC-49B6-9602-463A5DEB3F91}" srcId="{7C997CF0-028B-4B6B-B72A-69E6DD6FE8F4}" destId="{668D259E-EC34-4508-A578-A5BB6255D599}" srcOrd="1" destOrd="0" parTransId="{5907A94F-EB18-41BD-858F-6891C53DECD2}" sibTransId="{740C4CF8-BC81-4F79-BEF4-9D124A73CD71}"/>
    <dgm:cxn modelId="{AC58F6FF-19C5-4595-9273-794B09B496EB}" type="presOf" srcId="{962B8E9D-1A29-4D23-B39B-AC8A06C2C1C5}" destId="{D4294449-EAF4-45DC-9F19-B2D834DB630B}" srcOrd="0" destOrd="0" presId="urn:microsoft.com/office/officeart/2005/8/layout/chevron2"/>
    <dgm:cxn modelId="{80622E53-A0E5-473B-8064-6C37C5A46BA9}" type="presParOf" srcId="{D0C9326F-516A-45F5-8F22-C4DE31860F46}" destId="{CF51690C-B6C8-4C9F-9C4C-25793D0A52B2}" srcOrd="0" destOrd="0" presId="urn:microsoft.com/office/officeart/2005/8/layout/chevron2"/>
    <dgm:cxn modelId="{3E017D8A-C49A-4745-A63B-41CBD71823C1}" type="presParOf" srcId="{CF51690C-B6C8-4C9F-9C4C-25793D0A52B2}" destId="{2EC657C3-2271-47F0-A42E-895AE3AF09A2}" srcOrd="0" destOrd="0" presId="urn:microsoft.com/office/officeart/2005/8/layout/chevron2"/>
    <dgm:cxn modelId="{7C67FC78-0E71-4B31-A5BD-A155834D3AFF}" type="presParOf" srcId="{CF51690C-B6C8-4C9F-9C4C-25793D0A52B2}" destId="{D49B8B51-D300-42ED-929A-0966D7CDC619}" srcOrd="1" destOrd="0" presId="urn:microsoft.com/office/officeart/2005/8/layout/chevron2"/>
    <dgm:cxn modelId="{F7C373EB-09BE-4E75-9752-70969C9054EE}" type="presParOf" srcId="{D0C9326F-516A-45F5-8F22-C4DE31860F46}" destId="{8B36C5D8-D358-4B9A-B745-38B61B275474}" srcOrd="1" destOrd="0" presId="urn:microsoft.com/office/officeart/2005/8/layout/chevron2"/>
    <dgm:cxn modelId="{F5A18398-CC18-4308-B6DD-2050BD6D2506}" type="presParOf" srcId="{D0C9326F-516A-45F5-8F22-C4DE31860F46}" destId="{1E442504-C814-4873-B7E1-1D0F54DD9523}" srcOrd="2" destOrd="0" presId="urn:microsoft.com/office/officeart/2005/8/layout/chevron2"/>
    <dgm:cxn modelId="{8F60B136-58EE-487C-A218-4EE58983D7C7}" type="presParOf" srcId="{1E442504-C814-4873-B7E1-1D0F54DD9523}" destId="{DFB088ED-7D81-494A-9908-CEFEAB6DE2A0}" srcOrd="0" destOrd="0" presId="urn:microsoft.com/office/officeart/2005/8/layout/chevron2"/>
    <dgm:cxn modelId="{810CE6E8-A548-4957-BCF6-DCE14B107362}" type="presParOf" srcId="{1E442504-C814-4873-B7E1-1D0F54DD9523}" destId="{5F4BEB93-5F2B-4460-949D-FC94FD753F33}" srcOrd="1" destOrd="0" presId="urn:microsoft.com/office/officeart/2005/8/layout/chevron2"/>
    <dgm:cxn modelId="{0735EE8B-96F9-46E1-AD5C-FA3FC283BF22}" type="presParOf" srcId="{D0C9326F-516A-45F5-8F22-C4DE31860F46}" destId="{D1B76F96-6F54-4A97-B626-8EB4023B25D5}" srcOrd="3" destOrd="0" presId="urn:microsoft.com/office/officeart/2005/8/layout/chevron2"/>
    <dgm:cxn modelId="{4B3F2589-D15B-41BC-8812-463BF271C052}" type="presParOf" srcId="{D0C9326F-516A-45F5-8F22-C4DE31860F46}" destId="{0ABB2DFC-9F91-46CB-BBC7-7825A71E04D0}" srcOrd="4" destOrd="0" presId="urn:microsoft.com/office/officeart/2005/8/layout/chevron2"/>
    <dgm:cxn modelId="{752CDAFC-2552-44F7-96D8-719BD65923B5}" type="presParOf" srcId="{0ABB2DFC-9F91-46CB-BBC7-7825A71E04D0}" destId="{D4294449-EAF4-45DC-9F19-B2D834DB630B}" srcOrd="0" destOrd="0" presId="urn:microsoft.com/office/officeart/2005/8/layout/chevron2"/>
    <dgm:cxn modelId="{8C674563-3AC6-48B6-B4D0-711E6D91B14C}" type="presParOf" srcId="{0ABB2DFC-9F91-46CB-BBC7-7825A71E04D0}" destId="{0D2E38A3-464F-4DCB-923D-4B5E69ADB01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42DCF-EA84-4041-9DE9-BFB1EAF66588}">
      <dsp:nvSpPr>
        <dsp:cNvPr id="0" name=""/>
        <dsp:cNvSpPr/>
      </dsp:nvSpPr>
      <dsp:spPr>
        <a:xfrm>
          <a:off x="0" y="980512"/>
          <a:ext cx="81280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F0B1AC-2ED9-4139-9794-1AB250E007FC}">
      <dsp:nvSpPr>
        <dsp:cNvPr id="0" name=""/>
        <dsp:cNvSpPr/>
      </dsp:nvSpPr>
      <dsp:spPr>
        <a:xfrm>
          <a:off x="0" y="42251"/>
          <a:ext cx="7738693" cy="10227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TSH IN OUR COUNTRY CAN MISS CENTRAL HYPOTHYROID </a:t>
          </a:r>
        </a:p>
      </dsp:txBody>
      <dsp:txXfrm>
        <a:off x="49924" y="92175"/>
        <a:ext cx="7638845" cy="922857"/>
      </dsp:txXfrm>
    </dsp:sp>
    <dsp:sp modelId="{4FB8A7A8-0F35-43F7-8AD2-F6F8BF191617}">
      <dsp:nvSpPr>
        <dsp:cNvPr id="0" name=""/>
        <dsp:cNvSpPr/>
      </dsp:nvSpPr>
      <dsp:spPr>
        <a:xfrm>
          <a:off x="0" y="2562582"/>
          <a:ext cx="81280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FC10B-BD73-4630-B144-5FD100CB864F}">
      <dsp:nvSpPr>
        <dsp:cNvPr id="0" name=""/>
        <dsp:cNvSpPr/>
      </dsp:nvSpPr>
      <dsp:spPr>
        <a:xfrm>
          <a:off x="0" y="1131960"/>
          <a:ext cx="7751809" cy="14236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T4 , TSH  IN OTHER COUNTRY  FOR EVALUATION CENTRAL </a:t>
          </a:r>
        </a:p>
      </dsp:txBody>
      <dsp:txXfrm>
        <a:off x="69498" y="1201458"/>
        <a:ext cx="7612813" cy="1284673"/>
      </dsp:txXfrm>
    </dsp:sp>
    <dsp:sp modelId="{B0ABEE88-00C1-4E3B-9E25-39DAABBBB1C1}">
      <dsp:nvSpPr>
        <dsp:cNvPr id="0" name=""/>
        <dsp:cNvSpPr/>
      </dsp:nvSpPr>
      <dsp:spPr>
        <a:xfrm>
          <a:off x="0" y="4116702"/>
          <a:ext cx="81280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85627-7F3E-487D-AA6B-9CAC29105158}">
      <dsp:nvSpPr>
        <dsp:cNvPr id="0" name=""/>
        <dsp:cNvSpPr/>
      </dsp:nvSpPr>
      <dsp:spPr>
        <a:xfrm>
          <a:off x="0" y="2668439"/>
          <a:ext cx="7738693" cy="1395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INCIDENCE CENTAL HYPO 1/16000 -50000  .     WE RECOMMENDED ADDING  T4 OR FT4 TO TSH</a:t>
          </a:r>
        </a:p>
      </dsp:txBody>
      <dsp:txXfrm>
        <a:off x="68133" y="2736572"/>
        <a:ext cx="7602427" cy="1259454"/>
      </dsp:txXfrm>
    </dsp:sp>
    <dsp:sp modelId="{0ED0D9FA-7F4C-464A-9004-5AE53D9575E3}">
      <dsp:nvSpPr>
        <dsp:cNvPr id="0" name=""/>
        <dsp:cNvSpPr/>
      </dsp:nvSpPr>
      <dsp:spPr>
        <a:xfrm>
          <a:off x="0" y="5287204"/>
          <a:ext cx="8128000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0F98A-089D-46E8-B136-551786C26BD6}">
      <dsp:nvSpPr>
        <dsp:cNvPr id="0" name=""/>
        <dsp:cNvSpPr/>
      </dsp:nvSpPr>
      <dsp:spPr>
        <a:xfrm>
          <a:off x="9422" y="4381675"/>
          <a:ext cx="7739054" cy="10121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</a:rPr>
            <a:t>BUT IN OUR COUNTRY IT ISNT  COST EFFECTIVE </a:t>
          </a:r>
        </a:p>
      </dsp:txBody>
      <dsp:txXfrm>
        <a:off x="58829" y="4431082"/>
        <a:ext cx="7640240" cy="9132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DBB24-B474-487C-821C-13C7766FFBC7}">
      <dsp:nvSpPr>
        <dsp:cNvPr id="0" name=""/>
        <dsp:cNvSpPr/>
      </dsp:nvSpPr>
      <dsp:spPr>
        <a:xfrm>
          <a:off x="0" y="1389453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F1D386-2EDF-4B13-9490-0A02D53D0307}">
      <dsp:nvSpPr>
        <dsp:cNvPr id="0" name=""/>
        <dsp:cNvSpPr/>
      </dsp:nvSpPr>
      <dsp:spPr>
        <a:xfrm>
          <a:off x="489810" y="0"/>
          <a:ext cx="5946646" cy="1493232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We recommend measurement of serum fT4 and TSH</a:t>
          </a:r>
          <a:br>
            <a:rPr lang="en-US" sz="1800" b="1" kern="1200" dirty="0">
              <a:solidFill>
                <a:schemeClr val="bg1"/>
              </a:solidFill>
            </a:rPr>
          </a:br>
          <a:r>
            <a:rPr lang="en-US" sz="1800" b="1" kern="1200" dirty="0">
              <a:solidFill>
                <a:schemeClr val="bg1"/>
              </a:solidFill>
            </a:rPr>
            <a:t>concentrations before or at least 4 hours after the last</a:t>
          </a:r>
          <a:br>
            <a:rPr lang="en-US" sz="1800" b="1" kern="1200" dirty="0">
              <a:solidFill>
                <a:schemeClr val="bg1"/>
              </a:solidFill>
            </a:rPr>
          </a:br>
          <a:r>
            <a:rPr lang="en-US" sz="1800" b="1" kern="1200" dirty="0">
              <a:solidFill>
                <a:schemeClr val="bg1"/>
              </a:solidFill>
            </a:rPr>
            <a:t>(daily) LT4 administration </a:t>
          </a:r>
        </a:p>
      </dsp:txBody>
      <dsp:txXfrm>
        <a:off x="562704" y="72894"/>
        <a:ext cx="5800858" cy="1347444"/>
      </dsp:txXfrm>
    </dsp:sp>
    <dsp:sp modelId="{84190B3A-2D20-44A8-81A1-5EEC7496C7B0}">
      <dsp:nvSpPr>
        <dsp:cNvPr id="0" name=""/>
        <dsp:cNvSpPr/>
      </dsp:nvSpPr>
      <dsp:spPr>
        <a:xfrm>
          <a:off x="0" y="3216922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0DF0F-FE69-4C07-9079-442D02AFFB0C}">
      <dsp:nvSpPr>
        <dsp:cNvPr id="0" name=""/>
        <dsp:cNvSpPr/>
      </dsp:nvSpPr>
      <dsp:spPr>
        <a:xfrm>
          <a:off x="405865" y="1872049"/>
          <a:ext cx="5807046" cy="15898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The first clinical and biochemical follow-up evaluation</a:t>
          </a:r>
          <a:br>
            <a:rPr lang="en-US" sz="1600" b="1" kern="1200" dirty="0">
              <a:solidFill>
                <a:schemeClr val="bg1"/>
              </a:solidFill>
            </a:rPr>
          </a:br>
          <a:r>
            <a:rPr lang="en-US" sz="1600" b="1" kern="1200" dirty="0">
              <a:solidFill>
                <a:schemeClr val="bg1"/>
              </a:solidFill>
            </a:rPr>
            <a:t>should take place 1 to 2 weeks after the start of LT4</a:t>
          </a:r>
          <a:br>
            <a:rPr lang="en-US" sz="1600" b="1" kern="1200" dirty="0">
              <a:solidFill>
                <a:schemeClr val="bg1"/>
              </a:solidFill>
            </a:rPr>
          </a:br>
          <a:br>
            <a:rPr lang="en-US" sz="1600" b="1" kern="1200" dirty="0">
              <a:solidFill>
                <a:schemeClr val="bg1"/>
              </a:solidFill>
            </a:rPr>
          </a:br>
          <a:r>
            <a:rPr lang="en-US" sz="1600" b="1" kern="1200" dirty="0">
              <a:solidFill>
                <a:schemeClr val="bg1"/>
              </a:solidFill>
            </a:rPr>
            <a:t>treatment (1 week at the latest in case of a starting dose</a:t>
          </a:r>
          <a:br>
            <a:rPr lang="en-US" sz="1600" b="1" kern="1200" dirty="0">
              <a:solidFill>
                <a:schemeClr val="bg1"/>
              </a:solidFill>
            </a:rPr>
          </a:br>
          <a:r>
            <a:rPr lang="en-US" sz="1600" b="1" kern="1200" dirty="0">
              <a:solidFill>
                <a:schemeClr val="bg1"/>
              </a:solidFill>
            </a:rPr>
            <a:t>of 50 lg per day or an even higher dose) </a:t>
          </a:r>
        </a:p>
      </dsp:txBody>
      <dsp:txXfrm>
        <a:off x="483476" y="1949660"/>
        <a:ext cx="5651824" cy="1434646"/>
      </dsp:txXfrm>
    </dsp:sp>
    <dsp:sp modelId="{271BCA2E-16F8-408C-8483-64783997D84F}">
      <dsp:nvSpPr>
        <dsp:cNvPr id="0" name=""/>
        <dsp:cNvSpPr/>
      </dsp:nvSpPr>
      <dsp:spPr>
        <a:xfrm>
          <a:off x="0" y="4923046"/>
          <a:ext cx="81280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D9C77-024D-47A0-A5B5-C92FD63D99CD}">
      <dsp:nvSpPr>
        <dsp:cNvPr id="0" name=""/>
        <dsp:cNvSpPr/>
      </dsp:nvSpPr>
      <dsp:spPr>
        <a:xfrm>
          <a:off x="411825" y="3792405"/>
          <a:ext cx="5762256" cy="1468524"/>
        </a:xfrm>
        <a:prstGeom prst="roundRect">
          <a:avLst/>
        </a:prstGeom>
        <a:solidFill>
          <a:schemeClr val="tx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</a:rPr>
            <a:t>Subsequent (clinical and biochemical) evaluation</a:t>
          </a:r>
          <a:br>
            <a:rPr lang="en-US" sz="1500" b="1" kern="1200" dirty="0">
              <a:solidFill>
                <a:schemeClr val="bg1"/>
              </a:solidFill>
            </a:rPr>
          </a:br>
          <a:r>
            <a:rPr lang="en-US" sz="1500" b="1" kern="1200" dirty="0">
              <a:solidFill>
                <a:schemeClr val="bg1"/>
              </a:solidFill>
            </a:rPr>
            <a:t>should take place every 2 weeks until complete nor-</a:t>
          </a:r>
          <a:br>
            <a:rPr lang="en-US" sz="1500" b="1" kern="1200" dirty="0">
              <a:solidFill>
                <a:schemeClr val="bg1"/>
              </a:solidFill>
            </a:rPr>
          </a:br>
          <a:r>
            <a:rPr lang="en-US" sz="1500" b="1" kern="1200" dirty="0" err="1">
              <a:solidFill>
                <a:schemeClr val="bg1"/>
              </a:solidFill>
            </a:rPr>
            <a:t>malization</a:t>
          </a:r>
          <a:r>
            <a:rPr lang="en-US" sz="1500" b="1" kern="1200" dirty="0">
              <a:solidFill>
                <a:schemeClr val="bg1"/>
              </a:solidFill>
            </a:rPr>
            <a:t> of serum TSH is achieved; </a:t>
          </a:r>
          <a:r>
            <a:rPr lang="en-US" sz="1500" b="1" kern="1200" dirty="0" err="1">
              <a:solidFill>
                <a:schemeClr val="bg1"/>
              </a:solidFill>
            </a:rPr>
            <a:t>therafter</a:t>
          </a:r>
          <a:r>
            <a:rPr lang="en-US" sz="1500" b="1" kern="1200" dirty="0">
              <a:solidFill>
                <a:schemeClr val="bg1"/>
              </a:solidFill>
            </a:rPr>
            <a:t>, the</a:t>
          </a:r>
          <a:br>
            <a:rPr lang="en-US" sz="1500" b="1" kern="1200" dirty="0">
              <a:solidFill>
                <a:schemeClr val="bg1"/>
              </a:solidFill>
            </a:rPr>
          </a:br>
          <a:r>
            <a:rPr lang="en-US" sz="1500" b="1" kern="1200" dirty="0">
              <a:solidFill>
                <a:schemeClr val="bg1"/>
              </a:solidFill>
            </a:rPr>
            <a:t>evaluation frequency can be lowered to once every 1 to</a:t>
          </a:r>
          <a:br>
            <a:rPr lang="en-US" sz="1500" b="1" kern="1200" dirty="0">
              <a:solidFill>
                <a:schemeClr val="bg1"/>
              </a:solidFill>
            </a:rPr>
          </a:br>
          <a:br>
            <a:rPr lang="en-US" sz="1500" b="1" kern="1200" dirty="0">
              <a:solidFill>
                <a:schemeClr val="bg1"/>
              </a:solidFill>
            </a:rPr>
          </a:br>
          <a:r>
            <a:rPr lang="en-US" sz="1500" b="1" kern="1200" dirty="0">
              <a:solidFill>
                <a:schemeClr val="bg1"/>
              </a:solidFill>
            </a:rPr>
            <a:t>3 months until the age of 12 months</a:t>
          </a:r>
        </a:p>
      </dsp:txBody>
      <dsp:txXfrm>
        <a:off x="483512" y="3864092"/>
        <a:ext cx="5618882" cy="13251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3C132-382D-461B-BEAF-25381F9A2672}">
      <dsp:nvSpPr>
        <dsp:cNvPr id="0" name=""/>
        <dsp:cNvSpPr/>
      </dsp:nvSpPr>
      <dsp:spPr>
        <a:xfrm>
          <a:off x="2540" y="278883"/>
          <a:ext cx="2476500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Stop in 2- 3y </a:t>
          </a:r>
        </a:p>
      </dsp:txBody>
      <dsp:txXfrm>
        <a:off x="2540" y="278883"/>
        <a:ext cx="2476500" cy="633600"/>
      </dsp:txXfrm>
    </dsp:sp>
    <dsp:sp modelId="{241253D9-A946-471D-8EDC-19A2BA6C4E20}">
      <dsp:nvSpPr>
        <dsp:cNvPr id="0" name=""/>
        <dsp:cNvSpPr/>
      </dsp:nvSpPr>
      <dsp:spPr>
        <a:xfrm>
          <a:off x="2540" y="912483"/>
          <a:ext cx="2476500" cy="42273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Evaluation HPT in 2-3years in children without </a:t>
          </a:r>
          <a:r>
            <a:rPr lang="en-US" sz="2200" kern="1200" dirty="0" err="1"/>
            <a:t>dfenitive</a:t>
          </a:r>
          <a:r>
            <a:rPr lang="en-US" sz="2200" kern="1200" dirty="0"/>
            <a:t> diagnosis of </a:t>
          </a:r>
          <a:r>
            <a:rPr lang="en-US" sz="2200" kern="1200" dirty="0" err="1"/>
            <a:t>permenant</a:t>
          </a:r>
          <a:r>
            <a:rPr lang="en-US" sz="2200" kern="1200" dirty="0"/>
            <a:t> CH or  with GIS and   presumed isolated  central  CH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200" kern="1200"/>
        </a:p>
      </dsp:txBody>
      <dsp:txXfrm>
        <a:off x="2540" y="912483"/>
        <a:ext cx="2476500" cy="4227300"/>
      </dsp:txXfrm>
    </dsp:sp>
    <dsp:sp modelId="{3311DB29-5952-4D2C-A3E1-AADD19172F2B}">
      <dsp:nvSpPr>
        <dsp:cNvPr id="0" name=""/>
        <dsp:cNvSpPr/>
      </dsp:nvSpPr>
      <dsp:spPr>
        <a:xfrm>
          <a:off x="2825750" y="245454"/>
          <a:ext cx="2476500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Stop in 2… 3 y</a:t>
          </a:r>
        </a:p>
      </dsp:txBody>
      <dsp:txXfrm>
        <a:off x="2825750" y="245454"/>
        <a:ext cx="2476500" cy="633600"/>
      </dsp:txXfrm>
    </dsp:sp>
    <dsp:sp modelId="{5AE1F5CE-5E66-4A48-938E-F4C1FA911FBD}">
      <dsp:nvSpPr>
        <dsp:cNvPr id="0" name=""/>
        <dsp:cNvSpPr/>
      </dsp:nvSpPr>
      <dsp:spPr>
        <a:xfrm>
          <a:off x="2825750" y="912483"/>
          <a:ext cx="2476500" cy="42273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/>
            <a:t>tsh</a:t>
          </a:r>
          <a:r>
            <a:rPr lang="en-US" sz="2200" kern="1200" dirty="0"/>
            <a:t> very  higher than 10     ..start  </a:t>
          </a:r>
          <a:r>
            <a:rPr lang="en-US" sz="2200" kern="1200" dirty="0" err="1"/>
            <a:t>tretment</a:t>
          </a:r>
          <a:r>
            <a:rPr lang="en-US" sz="2200" kern="1200" dirty="0"/>
            <a:t>  but </a:t>
          </a:r>
          <a:r>
            <a:rPr lang="en-US" sz="2200" kern="1200" dirty="0" err="1"/>
            <a:t>tsh</a:t>
          </a:r>
          <a:r>
            <a:rPr lang="en-US" sz="2200" kern="1200" dirty="0"/>
            <a:t> </a:t>
          </a:r>
          <a:r>
            <a:rPr lang="en-US" sz="2200" kern="1200" dirty="0" err="1"/>
            <a:t>smaLer</a:t>
          </a:r>
          <a:r>
            <a:rPr lang="en-US" sz="2200" kern="1200" dirty="0"/>
            <a:t>  than </a:t>
          </a:r>
          <a:r>
            <a:rPr lang="en-US" sz="2200" kern="1200" dirty="0" err="1"/>
            <a:t>refrence</a:t>
          </a:r>
          <a:r>
            <a:rPr lang="en-US" sz="2200" kern="1200" dirty="0"/>
            <a:t> range  and free t4   lower than normal range   should be evaluated other anterior </a:t>
          </a:r>
          <a:r>
            <a:rPr lang="en-US" sz="2200" kern="1200" dirty="0" err="1"/>
            <a:t>pituiary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200" kern="1200" dirty="0"/>
        </a:p>
      </dsp:txBody>
      <dsp:txXfrm>
        <a:off x="2825750" y="912483"/>
        <a:ext cx="2476500" cy="4227300"/>
      </dsp:txXfrm>
    </dsp:sp>
    <dsp:sp modelId="{EE489FC7-E590-4F4D-BF54-309A0420ACA8}">
      <dsp:nvSpPr>
        <dsp:cNvPr id="0" name=""/>
        <dsp:cNvSpPr/>
      </dsp:nvSpPr>
      <dsp:spPr>
        <a:xfrm>
          <a:off x="5648960" y="278883"/>
          <a:ext cx="2476500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Stop </a:t>
          </a:r>
          <a:r>
            <a:rPr lang="en-US" sz="2200" kern="1200" dirty="0" err="1"/>
            <a:t>levo</a:t>
          </a:r>
          <a:r>
            <a:rPr lang="en-US" sz="2200" kern="1200" dirty="0"/>
            <a:t> 1n 6m </a:t>
          </a:r>
        </a:p>
      </dsp:txBody>
      <dsp:txXfrm>
        <a:off x="5648960" y="278883"/>
        <a:ext cx="2476500" cy="633600"/>
      </dsp:txXfrm>
    </dsp:sp>
    <dsp:sp modelId="{33FB79FB-524C-4E7C-9F8B-784125C32C09}">
      <dsp:nvSpPr>
        <dsp:cNvPr id="0" name=""/>
        <dsp:cNvSpPr/>
      </dsp:nvSpPr>
      <dsp:spPr>
        <a:xfrm>
          <a:off x="5648960" y="912483"/>
          <a:ext cx="2476500" cy="42273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n children with no </a:t>
          </a:r>
          <a:r>
            <a:rPr lang="en-US" sz="2200" kern="1200" dirty="0" err="1"/>
            <a:t>permnant</a:t>
          </a:r>
          <a:r>
            <a:rPr lang="en-US" sz="2200" kern="1200" dirty="0"/>
            <a:t>  CH          required  lower than 3  </a:t>
          </a:r>
          <a:r>
            <a:rPr lang="en-US" sz="2200" kern="1200" dirty="0" err="1"/>
            <a:t>microgr</a:t>
          </a:r>
          <a:r>
            <a:rPr lang="en-US" sz="2200" kern="1200" dirty="0"/>
            <a:t> / kg  </a:t>
          </a:r>
          <a:r>
            <a:rPr lang="en-US" sz="2200" kern="1200" dirty="0" err="1"/>
            <a:t>levothyroxin</a:t>
          </a:r>
          <a:r>
            <a:rPr lang="en-US" sz="2200" kern="1200" dirty="0"/>
            <a:t>  in first 6 m of </a:t>
          </a:r>
          <a:r>
            <a:rPr lang="en-US" sz="2200" kern="1200" dirty="0" err="1"/>
            <a:t>birh</a:t>
          </a:r>
          <a:r>
            <a:rPr lang="en-US" sz="2200" kern="1200" dirty="0"/>
            <a:t> can be </a:t>
          </a:r>
          <a:r>
            <a:rPr lang="en-US" sz="2200" kern="1200" dirty="0" err="1"/>
            <a:t>stoped</a:t>
          </a:r>
          <a:r>
            <a:rPr lang="en-US" sz="2200" kern="1200" dirty="0"/>
            <a:t> </a:t>
          </a:r>
          <a:r>
            <a:rPr lang="en-US" sz="2200" kern="1200" dirty="0" err="1"/>
            <a:t>levothyroxin</a:t>
          </a:r>
          <a:r>
            <a:rPr lang="en-US" sz="2200" kern="1200" dirty="0"/>
            <a:t>  in 6 m and  reevaluated this patients</a:t>
          </a:r>
        </a:p>
      </dsp:txBody>
      <dsp:txXfrm>
        <a:off x="5648960" y="912483"/>
        <a:ext cx="2476500" cy="42273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9CB18-60E8-47C0-B1FA-45129EAB6866}">
      <dsp:nvSpPr>
        <dsp:cNvPr id="0" name=""/>
        <dsp:cNvSpPr/>
      </dsp:nvSpPr>
      <dsp:spPr>
        <a:xfrm>
          <a:off x="615" y="1121039"/>
          <a:ext cx="2647156" cy="3176587"/>
        </a:xfrm>
        <a:prstGeom prst="roundRect">
          <a:avLst>
            <a:gd name="adj" fmla="val 5000"/>
          </a:avLst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Recommendation </a:t>
          </a:r>
        </a:p>
      </dsp:txBody>
      <dsp:txXfrm rot="16200000">
        <a:off x="-1037070" y="2158725"/>
        <a:ext cx="2604801" cy="529431"/>
      </dsp:txXfrm>
    </dsp:sp>
    <dsp:sp modelId="{1D71A247-6792-4864-A1B7-EB6BAE5B5849}">
      <dsp:nvSpPr>
        <dsp:cNvPr id="0" name=""/>
        <dsp:cNvSpPr/>
      </dsp:nvSpPr>
      <dsp:spPr>
        <a:xfrm>
          <a:off x="530046" y="1121039"/>
          <a:ext cx="1972131" cy="3176587"/>
        </a:xfrm>
        <a:prstGeom prst="rect">
          <a:avLst/>
        </a:prstGeom>
        <a:solidFill>
          <a:schemeClr val="tx2"/>
        </a:solidFill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Starting </a:t>
          </a:r>
          <a:r>
            <a:rPr lang="en-US" sz="2200" b="1" kern="1200" dirty="0">
              <a:solidFill>
                <a:srgbClr val="FF0000"/>
              </a:solidFill>
            </a:rPr>
            <a:t>t4</a:t>
          </a:r>
          <a:r>
            <a:rPr lang="en-US" sz="2200" b="1" kern="1200" dirty="0">
              <a:solidFill>
                <a:schemeClr val="bg1"/>
              </a:solidFill>
            </a:rPr>
            <a:t> treatment </a:t>
          </a:r>
          <a:r>
            <a:rPr lang="en-US" sz="2200" b="1" kern="1200" dirty="0">
              <a:solidFill>
                <a:srgbClr val="FF0000"/>
              </a:solidFill>
            </a:rPr>
            <a:t>before imaging </a:t>
          </a:r>
        </a:p>
      </dsp:txBody>
      <dsp:txXfrm>
        <a:off x="530046" y="1121039"/>
        <a:ext cx="1972131" cy="3176587"/>
      </dsp:txXfrm>
    </dsp:sp>
    <dsp:sp modelId="{DC6726EA-D02A-4950-9EB2-843102BA8B0E}">
      <dsp:nvSpPr>
        <dsp:cNvPr id="0" name=""/>
        <dsp:cNvSpPr/>
      </dsp:nvSpPr>
      <dsp:spPr>
        <a:xfrm>
          <a:off x="2740421" y="1121039"/>
          <a:ext cx="2647156" cy="3176587"/>
        </a:xfrm>
        <a:prstGeom prst="roundRect">
          <a:avLst>
            <a:gd name="adj" fmla="val 5000"/>
          </a:avLst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Recommendation </a:t>
          </a:r>
        </a:p>
      </dsp:txBody>
      <dsp:txXfrm rot="16200000">
        <a:off x="1702736" y="2158725"/>
        <a:ext cx="2604801" cy="529431"/>
      </dsp:txXfrm>
    </dsp:sp>
    <dsp:sp modelId="{76CAA7EF-1C46-46D7-9789-261109154049}">
      <dsp:nvSpPr>
        <dsp:cNvPr id="0" name=""/>
        <dsp:cNvSpPr/>
      </dsp:nvSpPr>
      <dsp:spPr>
        <a:xfrm rot="5400000">
          <a:off x="2520299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1ED44-7B0C-4C21-9301-28A3D134B8FE}">
      <dsp:nvSpPr>
        <dsp:cNvPr id="0" name=""/>
        <dsp:cNvSpPr/>
      </dsp:nvSpPr>
      <dsp:spPr>
        <a:xfrm>
          <a:off x="3269853" y="1121039"/>
          <a:ext cx="1972131" cy="3176587"/>
        </a:xfrm>
        <a:prstGeom prst="rect">
          <a:avLst/>
        </a:prstGeom>
        <a:solidFill>
          <a:schemeClr val="tx2"/>
        </a:solidFill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Imaging (</a:t>
          </a:r>
          <a:r>
            <a:rPr lang="en-US" sz="2200" b="1" kern="1200" dirty="0" err="1">
              <a:solidFill>
                <a:srgbClr val="FF0000"/>
              </a:solidFill>
            </a:rPr>
            <a:t>sono</a:t>
          </a:r>
          <a:r>
            <a:rPr lang="en-US" sz="2200" b="1" kern="1200" dirty="0">
              <a:solidFill>
                <a:schemeClr val="bg1"/>
              </a:solidFill>
            </a:rPr>
            <a:t>  ,</a:t>
          </a:r>
          <a:r>
            <a:rPr lang="en-US" sz="2200" b="1" kern="1200" dirty="0">
              <a:solidFill>
                <a:srgbClr val="FF0000"/>
              </a:solidFill>
            </a:rPr>
            <a:t>radioisotop</a:t>
          </a:r>
          <a:r>
            <a:rPr lang="en-US" sz="2200" b="1" kern="1200" dirty="0">
              <a:solidFill>
                <a:schemeClr val="bg1"/>
              </a:solidFill>
            </a:rPr>
            <a:t>e </a:t>
          </a:r>
          <a:r>
            <a:rPr lang="en-US" sz="2200" b="1" kern="1200" dirty="0" err="1">
              <a:solidFill>
                <a:schemeClr val="bg1"/>
              </a:solidFill>
            </a:rPr>
            <a:t>scaning</a:t>
          </a:r>
          <a:r>
            <a:rPr lang="en-US" sz="2200" b="1" kern="1200" dirty="0">
              <a:solidFill>
                <a:schemeClr val="bg1"/>
              </a:solidFill>
            </a:rPr>
            <a:t> with or without </a:t>
          </a:r>
          <a:r>
            <a:rPr lang="en-US" sz="2200" b="1" kern="1200" dirty="0">
              <a:solidFill>
                <a:srgbClr val="FF0000"/>
              </a:solidFill>
            </a:rPr>
            <a:t>perchlorate)</a:t>
          </a:r>
        </a:p>
      </dsp:txBody>
      <dsp:txXfrm>
        <a:off x="3269853" y="1121039"/>
        <a:ext cx="1972131" cy="3176587"/>
      </dsp:txXfrm>
    </dsp:sp>
    <dsp:sp modelId="{100ABA30-6172-4A86-9B36-D2D4343814E5}">
      <dsp:nvSpPr>
        <dsp:cNvPr id="0" name=""/>
        <dsp:cNvSpPr/>
      </dsp:nvSpPr>
      <dsp:spPr>
        <a:xfrm>
          <a:off x="5480228" y="1121039"/>
          <a:ext cx="2647156" cy="3176587"/>
        </a:xfrm>
        <a:prstGeom prst="roundRect">
          <a:avLst>
            <a:gd name="adj" fmla="val 5000"/>
          </a:avLst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chemeClr val="bg1"/>
              </a:solidFill>
            </a:rPr>
            <a:t>Recmendeation</a:t>
          </a:r>
          <a:r>
            <a:rPr lang="en-US" sz="2200" b="1" kern="1200" dirty="0">
              <a:solidFill>
                <a:schemeClr val="bg1"/>
              </a:solidFill>
            </a:rPr>
            <a:t> </a:t>
          </a:r>
        </a:p>
      </dsp:txBody>
      <dsp:txXfrm rot="16200000">
        <a:off x="4442543" y="2158725"/>
        <a:ext cx="2604801" cy="529431"/>
      </dsp:txXfrm>
    </dsp:sp>
    <dsp:sp modelId="{A187E6EA-72A4-456A-B844-860A84E898B8}">
      <dsp:nvSpPr>
        <dsp:cNvPr id="0" name=""/>
        <dsp:cNvSpPr/>
      </dsp:nvSpPr>
      <dsp:spPr>
        <a:xfrm rot="5400000">
          <a:off x="5260106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F595D-6BC0-4B2A-BFDA-AA374927FE90}">
      <dsp:nvSpPr>
        <dsp:cNvPr id="0" name=""/>
        <dsp:cNvSpPr/>
      </dsp:nvSpPr>
      <dsp:spPr>
        <a:xfrm>
          <a:off x="6009659" y="1121039"/>
          <a:ext cx="1972131" cy="3176587"/>
        </a:xfrm>
        <a:prstGeom prst="rect">
          <a:avLst/>
        </a:prstGeom>
        <a:solidFill>
          <a:schemeClr val="tx2"/>
        </a:solidFill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FF0000"/>
              </a:solidFill>
            </a:rPr>
            <a:t>Knee </a:t>
          </a:r>
          <a:r>
            <a:rPr lang="en-US" sz="2200" b="1" kern="1200" dirty="0">
              <a:solidFill>
                <a:schemeClr val="bg1"/>
              </a:solidFill>
            </a:rPr>
            <a:t>x ray (severity </a:t>
          </a:r>
          <a:r>
            <a:rPr lang="en-US" sz="2200" b="1" kern="1200" dirty="0">
              <a:solidFill>
                <a:srgbClr val="FF0000"/>
              </a:solidFill>
            </a:rPr>
            <a:t>intra </a:t>
          </a:r>
          <a:r>
            <a:rPr lang="en-US" sz="2200" b="1" kern="1200" dirty="0" err="1">
              <a:solidFill>
                <a:srgbClr val="FF0000"/>
              </a:solidFill>
            </a:rPr>
            <a:t>uterin</a:t>
          </a:r>
          <a:r>
            <a:rPr lang="en-US" sz="2200" b="1" kern="1200" dirty="0">
              <a:solidFill>
                <a:srgbClr val="FF0000"/>
              </a:solidFill>
            </a:rPr>
            <a:t> </a:t>
          </a:r>
          <a:r>
            <a:rPr lang="en-US" sz="2200" b="1" kern="1200" dirty="0">
              <a:solidFill>
                <a:schemeClr val="bg1"/>
              </a:solidFill>
            </a:rPr>
            <a:t>hypothyroidy)</a:t>
          </a:r>
        </a:p>
      </dsp:txBody>
      <dsp:txXfrm>
        <a:off x="6009659" y="1121039"/>
        <a:ext cx="1972131" cy="317658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9CB18-60E8-47C0-B1FA-45129EAB6866}">
      <dsp:nvSpPr>
        <dsp:cNvPr id="0" name=""/>
        <dsp:cNvSpPr/>
      </dsp:nvSpPr>
      <dsp:spPr>
        <a:xfrm>
          <a:off x="615" y="1121039"/>
          <a:ext cx="2647156" cy="3176587"/>
        </a:xfrm>
        <a:prstGeom prst="roundRect">
          <a:avLst>
            <a:gd name="adj" fmla="val 5000"/>
          </a:avLst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Recommendation </a:t>
          </a:r>
        </a:p>
      </dsp:txBody>
      <dsp:txXfrm rot="16200000">
        <a:off x="-1037070" y="2158725"/>
        <a:ext cx="2604801" cy="529431"/>
      </dsp:txXfrm>
    </dsp:sp>
    <dsp:sp modelId="{1D71A247-6792-4864-A1B7-EB6BAE5B5849}">
      <dsp:nvSpPr>
        <dsp:cNvPr id="0" name=""/>
        <dsp:cNvSpPr/>
      </dsp:nvSpPr>
      <dsp:spPr>
        <a:xfrm>
          <a:off x="530046" y="1121039"/>
          <a:ext cx="1972131" cy="3176587"/>
        </a:xfrm>
        <a:prstGeom prst="rect">
          <a:avLst/>
        </a:prstGeom>
        <a:solidFill>
          <a:schemeClr val="tx2"/>
        </a:solidFill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0000"/>
              </a:solidFill>
            </a:rPr>
            <a:t>Higher  TSH</a:t>
          </a:r>
          <a:r>
            <a:rPr lang="en-US" sz="1800" b="1" kern="1200" dirty="0">
              <a:solidFill>
                <a:schemeClr val="bg1"/>
              </a:solidFill>
            </a:rPr>
            <a:t>(dysmorphic and congenital  </a:t>
          </a:r>
          <a:r>
            <a:rPr lang="en-US" sz="1800" b="1" kern="1200" dirty="0">
              <a:solidFill>
                <a:srgbClr val="FF0000"/>
              </a:solidFill>
            </a:rPr>
            <a:t>malformation :cardiac</a:t>
          </a:r>
          <a:r>
            <a:rPr lang="en-US" sz="1800" b="1" kern="1200" dirty="0">
              <a:solidFill>
                <a:schemeClr val="bg1"/>
              </a:solidFill>
            </a:rPr>
            <a:t>)   and given lower dose of  levothyroxine)                                </a:t>
          </a:r>
        </a:p>
      </dsp:txBody>
      <dsp:txXfrm>
        <a:off x="530046" y="1121039"/>
        <a:ext cx="1972131" cy="3176587"/>
      </dsp:txXfrm>
    </dsp:sp>
    <dsp:sp modelId="{DC6726EA-D02A-4950-9EB2-843102BA8B0E}">
      <dsp:nvSpPr>
        <dsp:cNvPr id="0" name=""/>
        <dsp:cNvSpPr/>
      </dsp:nvSpPr>
      <dsp:spPr>
        <a:xfrm>
          <a:off x="2740421" y="1121039"/>
          <a:ext cx="2647156" cy="3176587"/>
        </a:xfrm>
        <a:prstGeom prst="roundRect">
          <a:avLst>
            <a:gd name="adj" fmla="val 5000"/>
          </a:avLst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Recommendation </a:t>
          </a:r>
        </a:p>
      </dsp:txBody>
      <dsp:txXfrm rot="16200000">
        <a:off x="1702736" y="2158725"/>
        <a:ext cx="2604801" cy="529431"/>
      </dsp:txXfrm>
    </dsp:sp>
    <dsp:sp modelId="{76CAA7EF-1C46-46D7-9789-261109154049}">
      <dsp:nvSpPr>
        <dsp:cNvPr id="0" name=""/>
        <dsp:cNvSpPr/>
      </dsp:nvSpPr>
      <dsp:spPr>
        <a:xfrm rot="5400000">
          <a:off x="2520299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1ED44-7B0C-4C21-9301-28A3D134B8FE}">
      <dsp:nvSpPr>
        <dsp:cNvPr id="0" name=""/>
        <dsp:cNvSpPr/>
      </dsp:nvSpPr>
      <dsp:spPr>
        <a:xfrm>
          <a:off x="3269853" y="1121039"/>
          <a:ext cx="1972131" cy="3176587"/>
        </a:xfrm>
        <a:prstGeom prst="rect">
          <a:avLst/>
        </a:prstGeom>
        <a:solidFill>
          <a:schemeClr val="tx2"/>
        </a:solidFill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0000"/>
              </a:solidFill>
            </a:rPr>
            <a:t>Any reduction  </a:t>
          </a:r>
          <a:r>
            <a:rPr lang="en-US" sz="1800" b="1" kern="1200" dirty="0">
              <a:solidFill>
                <a:schemeClr val="bg1"/>
              </a:solidFill>
            </a:rPr>
            <a:t>of the levothyroxine should not be based on a </a:t>
          </a:r>
          <a:r>
            <a:rPr lang="en-US" sz="1800" b="1" kern="1200" dirty="0">
              <a:solidFill>
                <a:srgbClr val="FF0000"/>
              </a:solidFill>
            </a:rPr>
            <a:t>single higher than</a:t>
          </a:r>
          <a:r>
            <a:rPr lang="en-US" sz="1800" b="1" kern="1200" dirty="0">
              <a:solidFill>
                <a:schemeClr val="bg1"/>
              </a:solidFill>
            </a:rPr>
            <a:t> normal ft4 concentration  </a:t>
          </a:r>
          <a:r>
            <a:rPr lang="en-US" sz="1800" b="1" kern="1200" dirty="0">
              <a:solidFill>
                <a:srgbClr val="FF0000"/>
              </a:solidFill>
            </a:rPr>
            <a:t>unless TSH  IS SUPPRESD </a:t>
          </a:r>
        </a:p>
      </dsp:txBody>
      <dsp:txXfrm>
        <a:off x="3269853" y="1121039"/>
        <a:ext cx="1972131" cy="3176587"/>
      </dsp:txXfrm>
    </dsp:sp>
    <dsp:sp modelId="{100ABA30-6172-4A86-9B36-D2D4343814E5}">
      <dsp:nvSpPr>
        <dsp:cNvPr id="0" name=""/>
        <dsp:cNvSpPr/>
      </dsp:nvSpPr>
      <dsp:spPr>
        <a:xfrm>
          <a:off x="5480843" y="1121039"/>
          <a:ext cx="2647156" cy="3176587"/>
        </a:xfrm>
        <a:prstGeom prst="roundRect">
          <a:avLst>
            <a:gd name="adj" fmla="val 5000"/>
          </a:avLst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chemeClr val="bg1"/>
              </a:solidFill>
            </a:rPr>
            <a:t>Recmendeation</a:t>
          </a:r>
          <a:r>
            <a:rPr lang="en-US" sz="2200" b="1" kern="1200" dirty="0">
              <a:solidFill>
                <a:schemeClr val="bg1"/>
              </a:solidFill>
            </a:rPr>
            <a:t> </a:t>
          </a:r>
        </a:p>
      </dsp:txBody>
      <dsp:txXfrm rot="16200000">
        <a:off x="4443158" y="2158725"/>
        <a:ext cx="2604801" cy="529431"/>
      </dsp:txXfrm>
    </dsp:sp>
    <dsp:sp modelId="{A187E6EA-72A4-456A-B844-860A84E898B8}">
      <dsp:nvSpPr>
        <dsp:cNvPr id="0" name=""/>
        <dsp:cNvSpPr/>
      </dsp:nvSpPr>
      <dsp:spPr>
        <a:xfrm rot="5400000">
          <a:off x="5260106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F595D-6BC0-4B2A-BFDA-AA374927FE90}">
      <dsp:nvSpPr>
        <dsp:cNvPr id="0" name=""/>
        <dsp:cNvSpPr/>
      </dsp:nvSpPr>
      <dsp:spPr>
        <a:xfrm>
          <a:off x="6010275" y="1121039"/>
          <a:ext cx="1972131" cy="3176587"/>
        </a:xfrm>
        <a:prstGeom prst="rect">
          <a:avLst/>
        </a:prstGeom>
        <a:solidFill>
          <a:schemeClr val="tx2"/>
        </a:solidFill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0000"/>
              </a:solidFill>
            </a:rPr>
            <a:t>Higher  </a:t>
          </a:r>
          <a:r>
            <a:rPr lang="en-US" sz="1800" b="1" kern="1200" dirty="0" err="1">
              <a:solidFill>
                <a:srgbClr val="FF0000"/>
              </a:solidFill>
            </a:rPr>
            <a:t>levo</a:t>
          </a:r>
          <a:r>
            <a:rPr lang="en-US" sz="1800" b="1" kern="1200" dirty="0">
              <a:solidFill>
                <a:srgbClr val="FF0000"/>
              </a:solidFill>
            </a:rPr>
            <a:t> </a:t>
          </a:r>
          <a:r>
            <a:rPr lang="en-US" sz="1800" b="1" kern="1200" dirty="0">
              <a:solidFill>
                <a:schemeClr val="bg1"/>
              </a:solidFill>
            </a:rPr>
            <a:t>in </a:t>
          </a:r>
          <a:r>
            <a:rPr lang="en-US" sz="1800" b="1" kern="1200" dirty="0">
              <a:solidFill>
                <a:srgbClr val="FF0000"/>
              </a:solidFill>
            </a:rPr>
            <a:t>pregnant</a:t>
          </a:r>
          <a:r>
            <a:rPr lang="en-US" sz="1800" b="1" kern="1200" dirty="0">
              <a:solidFill>
                <a:schemeClr val="bg1"/>
              </a:solidFill>
            </a:rPr>
            <a:t>  CH 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0000"/>
              </a:solidFill>
            </a:rPr>
            <a:t>TSH &lt;2.5 </a:t>
          </a:r>
          <a:r>
            <a:rPr lang="en-US" sz="1800" b="1" kern="1200" dirty="0">
              <a:solidFill>
                <a:schemeClr val="bg1"/>
              </a:solidFill>
            </a:rPr>
            <a:t>IN Pregnant  CH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0000"/>
              </a:solidFill>
            </a:rPr>
            <a:t>INGESTION 250 </a:t>
          </a:r>
          <a:r>
            <a:rPr lang="en-US" sz="1800" b="1" kern="1200" dirty="0">
              <a:solidFill>
                <a:schemeClr val="bg1"/>
              </a:solidFill>
            </a:rPr>
            <a:t>MICGR IODINE PER DAY </a:t>
          </a:r>
        </a:p>
      </dsp:txBody>
      <dsp:txXfrm>
        <a:off x="6010275" y="1121039"/>
        <a:ext cx="1972131" cy="317658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9CB18-60E8-47C0-B1FA-45129EAB6866}">
      <dsp:nvSpPr>
        <dsp:cNvPr id="0" name=""/>
        <dsp:cNvSpPr/>
      </dsp:nvSpPr>
      <dsp:spPr>
        <a:xfrm>
          <a:off x="0" y="1121039"/>
          <a:ext cx="2647156" cy="3176587"/>
        </a:xfrm>
        <a:prstGeom prst="roundRect">
          <a:avLst>
            <a:gd name="adj" fmla="val 5000"/>
          </a:avLst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Recommendation </a:t>
          </a:r>
        </a:p>
      </dsp:txBody>
      <dsp:txXfrm rot="16200000">
        <a:off x="-1037685" y="2158725"/>
        <a:ext cx="2604801" cy="529431"/>
      </dsp:txXfrm>
    </dsp:sp>
    <dsp:sp modelId="{1D71A247-6792-4864-A1B7-EB6BAE5B5849}">
      <dsp:nvSpPr>
        <dsp:cNvPr id="0" name=""/>
        <dsp:cNvSpPr/>
      </dsp:nvSpPr>
      <dsp:spPr>
        <a:xfrm>
          <a:off x="529431" y="1121039"/>
          <a:ext cx="1972131" cy="3176587"/>
        </a:xfrm>
        <a:prstGeom prst="rect">
          <a:avLst/>
        </a:prstGeom>
        <a:solidFill>
          <a:schemeClr val="tx2"/>
        </a:solidFill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rgbClr val="FF0000"/>
              </a:solidFill>
            </a:rPr>
            <a:t>Tsh</a:t>
          </a:r>
          <a:r>
            <a:rPr lang="en-US" sz="1600" b="1" kern="1200" dirty="0">
              <a:solidFill>
                <a:srgbClr val="FF0000"/>
              </a:solidFill>
            </a:rPr>
            <a:t> </a:t>
          </a:r>
          <a:r>
            <a:rPr lang="en-US" sz="1600" b="1" kern="1200" dirty="0">
              <a:solidFill>
                <a:schemeClr val="bg1"/>
              </a:solidFill>
            </a:rPr>
            <a:t>should be </a:t>
          </a:r>
          <a:r>
            <a:rPr lang="en-US" sz="1600" b="1" kern="1200" dirty="0" err="1">
              <a:solidFill>
                <a:srgbClr val="FF0000"/>
              </a:solidFill>
            </a:rPr>
            <a:t>lower</a:t>
          </a:r>
          <a:r>
            <a:rPr lang="en-US" sz="1600" b="1" kern="1200" dirty="0" err="1">
              <a:solidFill>
                <a:schemeClr val="bg1"/>
              </a:solidFill>
            </a:rPr>
            <a:t>d</a:t>
          </a:r>
          <a:r>
            <a:rPr lang="en-US" sz="1600" b="1" kern="1200" dirty="0">
              <a:solidFill>
                <a:schemeClr val="bg1"/>
              </a:solidFill>
            </a:rPr>
            <a:t> in goiter </a:t>
          </a:r>
          <a:r>
            <a:rPr lang="en-US" sz="1600" b="1" kern="1200" dirty="0">
              <a:solidFill>
                <a:srgbClr val="FF0000"/>
              </a:solidFill>
            </a:rPr>
            <a:t>(</a:t>
          </a:r>
          <a:r>
            <a:rPr lang="en-US" sz="1600" b="1" kern="1200" dirty="0" err="1">
              <a:solidFill>
                <a:srgbClr val="FF0000"/>
              </a:solidFill>
            </a:rPr>
            <a:t>dyshormogenesis</a:t>
          </a:r>
          <a:r>
            <a:rPr lang="en-US" sz="1600" b="1" kern="1200" dirty="0">
              <a:solidFill>
                <a:schemeClr val="bg1"/>
              </a:solidFill>
            </a:rPr>
            <a:t>)                             </a:t>
          </a:r>
        </a:p>
      </dsp:txBody>
      <dsp:txXfrm>
        <a:off x="529431" y="1121039"/>
        <a:ext cx="1972131" cy="3176587"/>
      </dsp:txXfrm>
    </dsp:sp>
    <dsp:sp modelId="{DC6726EA-D02A-4950-9EB2-843102BA8B0E}">
      <dsp:nvSpPr>
        <dsp:cNvPr id="0" name=""/>
        <dsp:cNvSpPr/>
      </dsp:nvSpPr>
      <dsp:spPr>
        <a:xfrm>
          <a:off x="2740421" y="1121039"/>
          <a:ext cx="2647156" cy="3176587"/>
        </a:xfrm>
        <a:prstGeom prst="roundRect">
          <a:avLst>
            <a:gd name="adj" fmla="val 5000"/>
          </a:avLst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Recommendation </a:t>
          </a:r>
        </a:p>
      </dsp:txBody>
      <dsp:txXfrm rot="16200000">
        <a:off x="1702736" y="2158725"/>
        <a:ext cx="2604801" cy="529431"/>
      </dsp:txXfrm>
    </dsp:sp>
    <dsp:sp modelId="{76CAA7EF-1C46-46D7-9789-261109154049}">
      <dsp:nvSpPr>
        <dsp:cNvPr id="0" name=""/>
        <dsp:cNvSpPr/>
      </dsp:nvSpPr>
      <dsp:spPr>
        <a:xfrm rot="5400000">
          <a:off x="2520299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1ED44-7B0C-4C21-9301-28A3D134B8FE}">
      <dsp:nvSpPr>
        <dsp:cNvPr id="0" name=""/>
        <dsp:cNvSpPr/>
      </dsp:nvSpPr>
      <dsp:spPr>
        <a:xfrm>
          <a:off x="3269853" y="1121039"/>
          <a:ext cx="1972131" cy="3176587"/>
        </a:xfrm>
        <a:prstGeom prst="rect">
          <a:avLst/>
        </a:prstGeom>
        <a:solidFill>
          <a:schemeClr val="tx2"/>
        </a:solidFill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Evaluation </a:t>
          </a:r>
          <a:r>
            <a:rPr lang="en-US" sz="1600" b="1" kern="1200" dirty="0">
              <a:solidFill>
                <a:srgbClr val="FF0000"/>
              </a:solidFill>
            </a:rPr>
            <a:t>nodule</a:t>
          </a:r>
          <a:r>
            <a:rPr lang="en-US" sz="1600" b="1" kern="1200" dirty="0">
              <a:solidFill>
                <a:schemeClr val="bg1"/>
              </a:solidFill>
            </a:rPr>
            <a:t> with </a:t>
          </a:r>
          <a:r>
            <a:rPr lang="en-US" sz="1600" b="1" kern="1200" dirty="0">
              <a:solidFill>
                <a:srgbClr val="FF0000"/>
              </a:solidFill>
            </a:rPr>
            <a:t>FNA</a:t>
          </a:r>
          <a:r>
            <a:rPr lang="en-US" sz="1600" b="1" kern="1200" dirty="0">
              <a:solidFill>
                <a:schemeClr val="bg1"/>
              </a:solidFill>
            </a:rPr>
            <a:t> for  R/O cancer  </a:t>
          </a:r>
        </a:p>
      </dsp:txBody>
      <dsp:txXfrm>
        <a:off x="3269853" y="1121039"/>
        <a:ext cx="1972131" cy="3176587"/>
      </dsp:txXfrm>
    </dsp:sp>
    <dsp:sp modelId="{100ABA30-6172-4A86-9B36-D2D4343814E5}">
      <dsp:nvSpPr>
        <dsp:cNvPr id="0" name=""/>
        <dsp:cNvSpPr/>
      </dsp:nvSpPr>
      <dsp:spPr>
        <a:xfrm>
          <a:off x="5480843" y="1121039"/>
          <a:ext cx="2647156" cy="3176587"/>
        </a:xfrm>
        <a:prstGeom prst="roundRect">
          <a:avLst>
            <a:gd name="adj" fmla="val 5000"/>
          </a:avLst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chemeClr val="bg1"/>
              </a:solidFill>
            </a:rPr>
            <a:t>Recmendeation</a:t>
          </a:r>
          <a:r>
            <a:rPr lang="en-US" sz="2200" b="1" kern="1200" dirty="0">
              <a:solidFill>
                <a:schemeClr val="bg1"/>
              </a:solidFill>
            </a:rPr>
            <a:t> </a:t>
          </a:r>
        </a:p>
      </dsp:txBody>
      <dsp:txXfrm rot="16200000">
        <a:off x="4443158" y="2158725"/>
        <a:ext cx="2604801" cy="529431"/>
      </dsp:txXfrm>
    </dsp:sp>
    <dsp:sp modelId="{A187E6EA-72A4-456A-B844-860A84E898B8}">
      <dsp:nvSpPr>
        <dsp:cNvPr id="0" name=""/>
        <dsp:cNvSpPr/>
      </dsp:nvSpPr>
      <dsp:spPr>
        <a:xfrm rot="5400000">
          <a:off x="5260106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F595D-6BC0-4B2A-BFDA-AA374927FE90}">
      <dsp:nvSpPr>
        <dsp:cNvPr id="0" name=""/>
        <dsp:cNvSpPr/>
      </dsp:nvSpPr>
      <dsp:spPr>
        <a:xfrm>
          <a:off x="6010275" y="1121039"/>
          <a:ext cx="1972131" cy="3176587"/>
        </a:xfrm>
        <a:prstGeom prst="rect">
          <a:avLst/>
        </a:prstGeom>
        <a:solidFill>
          <a:schemeClr val="tx2"/>
        </a:solidFill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Intra  </a:t>
          </a:r>
          <a:r>
            <a:rPr lang="en-US" sz="1600" b="1" kern="1200" dirty="0" err="1">
              <a:solidFill>
                <a:srgbClr val="FF0000"/>
              </a:solidFill>
            </a:rPr>
            <a:t>aminiotic</a:t>
          </a:r>
          <a:r>
            <a:rPr lang="en-US" sz="1600" b="1" kern="1200" dirty="0">
              <a:solidFill>
                <a:srgbClr val="FF0000"/>
              </a:solidFill>
            </a:rPr>
            <a:t> T4  </a:t>
          </a:r>
          <a:r>
            <a:rPr lang="en-US" sz="1600" b="1" kern="1200" dirty="0">
              <a:solidFill>
                <a:schemeClr val="bg1"/>
              </a:solidFill>
            </a:rPr>
            <a:t>Injection in </a:t>
          </a:r>
          <a:r>
            <a:rPr lang="en-US" sz="1600" b="1" kern="1200" dirty="0" err="1">
              <a:solidFill>
                <a:schemeClr val="bg1"/>
              </a:solidFill>
            </a:rPr>
            <a:t>euthyrid</a:t>
          </a:r>
          <a:r>
            <a:rPr lang="en-US" sz="1600" b="1" kern="1200" dirty="0">
              <a:solidFill>
                <a:schemeClr val="bg1"/>
              </a:solidFill>
            </a:rPr>
            <a:t>  pregnant  woman with a large </a:t>
          </a:r>
          <a:r>
            <a:rPr lang="en-US" sz="1600" b="1" kern="1200" dirty="0">
              <a:solidFill>
                <a:srgbClr val="FF0000"/>
              </a:solidFill>
            </a:rPr>
            <a:t>fetal goiter with </a:t>
          </a:r>
          <a:r>
            <a:rPr lang="en-US" sz="1600" b="1" kern="1200" dirty="0" err="1">
              <a:solidFill>
                <a:srgbClr val="FF0000"/>
              </a:solidFill>
            </a:rPr>
            <a:t>hydroaminos</a:t>
          </a:r>
          <a:r>
            <a:rPr lang="en-US" sz="1600" b="1" kern="1200" dirty="0">
              <a:solidFill>
                <a:srgbClr val="FF0000"/>
              </a:solidFill>
            </a:rPr>
            <a:t> or </a:t>
          </a:r>
          <a:r>
            <a:rPr lang="en-US" sz="1600" b="1" kern="1200" dirty="0" err="1">
              <a:solidFill>
                <a:srgbClr val="FF0000"/>
              </a:solidFill>
            </a:rPr>
            <a:t>tracheai</a:t>
          </a:r>
          <a:r>
            <a:rPr lang="en-US" sz="1600" b="1" kern="1200" dirty="0">
              <a:solidFill>
                <a:srgbClr val="FF0000"/>
              </a:solidFill>
            </a:rPr>
            <a:t> </a:t>
          </a:r>
          <a:r>
            <a:rPr lang="en-US" sz="1600" b="1" kern="1200" dirty="0" err="1">
              <a:solidFill>
                <a:srgbClr val="FF0000"/>
              </a:solidFill>
            </a:rPr>
            <a:t>oculation</a:t>
          </a:r>
          <a:r>
            <a:rPr lang="en-US" sz="1600" b="1" kern="1200" dirty="0">
              <a:solidFill>
                <a:srgbClr val="FF0000"/>
              </a:solidFill>
            </a:rPr>
            <a:t> </a:t>
          </a:r>
        </a:p>
      </dsp:txBody>
      <dsp:txXfrm>
        <a:off x="6010275" y="1121039"/>
        <a:ext cx="1972131" cy="3176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BDD83-02CF-4AB1-BF38-D85B9E21A111}">
      <dsp:nvSpPr>
        <dsp:cNvPr id="0" name=""/>
        <dsp:cNvSpPr/>
      </dsp:nvSpPr>
      <dsp:spPr>
        <a:xfrm>
          <a:off x="0" y="991018"/>
          <a:ext cx="817180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83B78F-D2B3-469C-A5CC-3EDF474B41A7}">
      <dsp:nvSpPr>
        <dsp:cNvPr id="0" name=""/>
        <dsp:cNvSpPr/>
      </dsp:nvSpPr>
      <dsp:spPr>
        <a:xfrm>
          <a:off x="0" y="0"/>
          <a:ext cx="7831706" cy="12111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2" tIns="0" rIns="21621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400" kern="1200" dirty="0"/>
          </a:br>
          <a:r>
            <a:rPr lang="en-US" sz="2800" b="1" kern="1200" dirty="0">
              <a:solidFill>
                <a:schemeClr val="bg1"/>
              </a:solidFill>
            </a:rPr>
            <a:t>all neonates with a familial history of central CH</a:t>
          </a:r>
        </a:p>
      </dsp:txBody>
      <dsp:txXfrm>
        <a:off x="59122" y="59122"/>
        <a:ext cx="7713462" cy="1092875"/>
      </dsp:txXfrm>
    </dsp:sp>
    <dsp:sp modelId="{9020B605-2547-4DAA-976E-CB9C913BF2E4}">
      <dsp:nvSpPr>
        <dsp:cNvPr id="0" name=""/>
        <dsp:cNvSpPr/>
      </dsp:nvSpPr>
      <dsp:spPr>
        <a:xfrm>
          <a:off x="0" y="3031211"/>
          <a:ext cx="817180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EE7B2E-E95C-4DB6-9346-CD95A9A566D9}">
      <dsp:nvSpPr>
        <dsp:cNvPr id="0" name=""/>
        <dsp:cNvSpPr/>
      </dsp:nvSpPr>
      <dsp:spPr>
        <a:xfrm>
          <a:off x="19486" y="1675777"/>
          <a:ext cx="7794278" cy="17392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2" tIns="0" rIns="21621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signs or</a:t>
          </a:r>
          <a:br>
            <a:rPr lang="en-US" sz="2000" b="1" kern="1200" dirty="0">
              <a:solidFill>
                <a:schemeClr val="bg1"/>
              </a:solidFill>
            </a:rPr>
          </a:br>
          <a:r>
            <a:rPr lang="en-US" sz="2000" b="1" kern="1200" dirty="0">
              <a:solidFill>
                <a:schemeClr val="bg1"/>
              </a:solidFill>
            </a:rPr>
            <a:t>symptoms of congenital hypopituitarism, for example, </a:t>
          </a:r>
          <a:r>
            <a:rPr lang="en-US" sz="2000" b="1" kern="1200" dirty="0" err="1">
              <a:solidFill>
                <a:schemeClr val="bg1"/>
              </a:solidFill>
            </a:rPr>
            <a:t>micropenis</a:t>
          </a:r>
          <a:r>
            <a:rPr lang="en-US" sz="2000" b="1" kern="1200" dirty="0">
              <a:solidFill>
                <a:schemeClr val="bg1"/>
              </a:solidFill>
            </a:rPr>
            <a:t> with undescended testes, hypoglycemia, prolonged jaundice, or unexplained failure to thrive</a:t>
          </a:r>
          <a:r>
            <a:rPr lang="en-US" sz="2000" b="1" kern="1200" dirty="0"/>
            <a:t>.</a:t>
          </a:r>
        </a:p>
      </dsp:txBody>
      <dsp:txXfrm>
        <a:off x="104388" y="1760679"/>
        <a:ext cx="7624474" cy="1569428"/>
      </dsp:txXfrm>
    </dsp:sp>
    <dsp:sp modelId="{C1C76E29-9DE4-4424-8FD2-C08E0586FC78}">
      <dsp:nvSpPr>
        <dsp:cNvPr id="0" name=""/>
        <dsp:cNvSpPr/>
      </dsp:nvSpPr>
      <dsp:spPr>
        <a:xfrm>
          <a:off x="0" y="4879527"/>
          <a:ext cx="817180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BD521F-0DE0-42B7-9333-0BCA5384FAC1}">
      <dsp:nvSpPr>
        <dsp:cNvPr id="0" name=""/>
        <dsp:cNvSpPr/>
      </dsp:nvSpPr>
      <dsp:spPr>
        <a:xfrm>
          <a:off x="170305" y="3871311"/>
          <a:ext cx="7780767" cy="1547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2" tIns="0" rIns="21621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 </a:t>
          </a:r>
          <a:r>
            <a:rPr lang="en-US" sz="2800" b="1" kern="1200" dirty="0">
              <a:solidFill>
                <a:schemeClr val="bg1"/>
              </a:solidFill>
            </a:rPr>
            <a:t>dysmorphic  ,Mid facial abnormality and cleft lip and plate </a:t>
          </a:r>
          <a:r>
            <a:rPr lang="en-US" sz="1600" kern="1200" dirty="0"/>
            <a:t>.</a:t>
          </a:r>
        </a:p>
      </dsp:txBody>
      <dsp:txXfrm>
        <a:off x="245841" y="3946847"/>
        <a:ext cx="7629695" cy="139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27212-58BD-4B4E-8C77-6995A6475709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022D3-D1C3-4A4C-A7DC-1540A619296D}">
      <dsp:nvSpPr>
        <dsp:cNvPr id="0" name=""/>
        <dsp:cNvSpPr/>
      </dsp:nvSpPr>
      <dsp:spPr>
        <a:xfrm>
          <a:off x="3657599" y="542395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Prematurity (2,6,10 W)</a:t>
          </a:r>
        </a:p>
      </dsp:txBody>
      <dsp:txXfrm>
        <a:off x="3676405" y="561201"/>
        <a:ext cx="3484521" cy="347621"/>
      </dsp:txXfrm>
    </dsp:sp>
    <dsp:sp modelId="{E9B90B07-0412-4A14-A043-EEBD6D8B3228}">
      <dsp:nvSpPr>
        <dsp:cNvPr id="0" name=""/>
        <dsp:cNvSpPr/>
      </dsp:nvSpPr>
      <dsp:spPr>
        <a:xfrm>
          <a:off x="3657599" y="975783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Weight lower than 2500 gr</a:t>
          </a:r>
        </a:p>
      </dsp:txBody>
      <dsp:txXfrm>
        <a:off x="3676405" y="994589"/>
        <a:ext cx="3484521" cy="347621"/>
      </dsp:txXfrm>
    </dsp:sp>
    <dsp:sp modelId="{873CBD17-B85A-41A6-BF0C-A19BF0A1A8AC}">
      <dsp:nvSpPr>
        <dsp:cNvPr id="0" name=""/>
        <dsp:cNvSpPr/>
      </dsp:nvSpPr>
      <dsp:spPr>
        <a:xfrm>
          <a:off x="3725348" y="1400781"/>
          <a:ext cx="3453768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Weight &gt;4000g</a:t>
          </a:r>
        </a:p>
      </dsp:txBody>
      <dsp:txXfrm>
        <a:off x="3744154" y="1419587"/>
        <a:ext cx="3416156" cy="347621"/>
      </dsp:txXfrm>
    </dsp:sp>
    <dsp:sp modelId="{0BFCD25F-F8A0-4E0E-B27D-CDD0C5A9231E}">
      <dsp:nvSpPr>
        <dsp:cNvPr id="0" name=""/>
        <dsp:cNvSpPr/>
      </dsp:nvSpPr>
      <dsp:spPr>
        <a:xfrm>
          <a:off x="3675316" y="1867725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Twin and multiplication</a:t>
          </a:r>
          <a:r>
            <a:rPr lang="en-US" sz="1300" kern="1200" dirty="0"/>
            <a:t> </a:t>
          </a:r>
        </a:p>
      </dsp:txBody>
      <dsp:txXfrm>
        <a:off x="3694122" y="1886531"/>
        <a:ext cx="3484521" cy="347621"/>
      </dsp:txXfrm>
    </dsp:sp>
    <dsp:sp modelId="{5D563534-6520-41FB-9ABB-66DB5207E9F5}">
      <dsp:nvSpPr>
        <dsp:cNvPr id="0" name=""/>
        <dsp:cNvSpPr/>
      </dsp:nvSpPr>
      <dsp:spPr>
        <a:xfrm>
          <a:off x="3657599" y="2275945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Admitted to NICU or hospital</a:t>
          </a:r>
          <a:r>
            <a:rPr lang="en-US" sz="1300" kern="1200" dirty="0"/>
            <a:t> </a:t>
          </a:r>
        </a:p>
      </dsp:txBody>
      <dsp:txXfrm>
        <a:off x="3676405" y="2294751"/>
        <a:ext cx="3484521" cy="347621"/>
      </dsp:txXfrm>
    </dsp:sp>
    <dsp:sp modelId="{4EB18386-321A-44B3-A587-CE61A9519225}">
      <dsp:nvSpPr>
        <dsp:cNvPr id="0" name=""/>
        <dsp:cNvSpPr/>
      </dsp:nvSpPr>
      <dsp:spPr>
        <a:xfrm>
          <a:off x="3657599" y="2709333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packed cell infusion or exchange therapy</a:t>
          </a:r>
          <a:r>
            <a:rPr lang="en-US" sz="1300" kern="1200" dirty="0"/>
            <a:t> </a:t>
          </a:r>
        </a:p>
      </dsp:txBody>
      <dsp:txXfrm>
        <a:off x="3676405" y="2728139"/>
        <a:ext cx="3484521" cy="347621"/>
      </dsp:txXfrm>
    </dsp:sp>
    <dsp:sp modelId="{9BE9E258-6A32-4D5A-BF64-721AC9841C5B}">
      <dsp:nvSpPr>
        <dsp:cNvPr id="0" name=""/>
        <dsp:cNvSpPr/>
      </dsp:nvSpPr>
      <dsp:spPr>
        <a:xfrm>
          <a:off x="3657599" y="3142721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Drug (</a:t>
          </a:r>
          <a:r>
            <a:rPr lang="en-US" sz="1300" b="1" kern="1200" dirty="0" err="1"/>
            <a:t>dopamin</a:t>
          </a:r>
          <a:r>
            <a:rPr lang="en-US" sz="1300" b="1" kern="1200" dirty="0"/>
            <a:t>, hydrocortisone, </a:t>
          </a:r>
          <a:r>
            <a:rPr lang="en-US" sz="1300" kern="1200" dirty="0"/>
            <a:t>…)</a:t>
          </a:r>
        </a:p>
      </dsp:txBody>
      <dsp:txXfrm>
        <a:off x="3676405" y="3161527"/>
        <a:ext cx="3484521" cy="347621"/>
      </dsp:txXfrm>
    </dsp:sp>
    <dsp:sp modelId="{51BA805E-38D3-4AA9-9D1E-A7C2E518B4AF}">
      <dsp:nvSpPr>
        <dsp:cNvPr id="0" name=""/>
        <dsp:cNvSpPr/>
      </dsp:nvSpPr>
      <dsp:spPr>
        <a:xfrm>
          <a:off x="3657599" y="3576108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TSH 5- 9.9 </a:t>
          </a:r>
          <a:r>
            <a:rPr lang="en-US" sz="1300" b="1" kern="1200" dirty="0" err="1"/>
            <a:t>mIU</a:t>
          </a:r>
          <a:r>
            <a:rPr lang="en-US" sz="1300" b="1" kern="1200" dirty="0"/>
            <a:t>/L </a:t>
          </a:r>
        </a:p>
      </dsp:txBody>
      <dsp:txXfrm>
        <a:off x="3676405" y="3594914"/>
        <a:ext cx="3484521" cy="347621"/>
      </dsp:txXfrm>
    </dsp:sp>
    <dsp:sp modelId="{0E2501CF-D049-4B6B-8C9B-7E4BA62E1141}">
      <dsp:nvSpPr>
        <dsp:cNvPr id="0" name=""/>
        <dsp:cNvSpPr/>
      </dsp:nvSpPr>
      <dsp:spPr>
        <a:xfrm>
          <a:off x="3657599" y="4009496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Improper blood sampling</a:t>
          </a:r>
        </a:p>
      </dsp:txBody>
      <dsp:txXfrm>
        <a:off x="3676405" y="4028302"/>
        <a:ext cx="3484521" cy="347621"/>
      </dsp:txXfrm>
    </dsp:sp>
    <dsp:sp modelId="{69C06645-62EE-4BC3-AE98-12FFB74D74AC}">
      <dsp:nvSpPr>
        <dsp:cNvPr id="0" name=""/>
        <dsp:cNvSpPr/>
      </dsp:nvSpPr>
      <dsp:spPr>
        <a:xfrm>
          <a:off x="3657599" y="4442883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 </a:t>
          </a:r>
          <a:r>
            <a:rPr lang="en-US" sz="1300" b="1" kern="1200" dirty="0"/>
            <a:t>cardiac malformation </a:t>
          </a:r>
        </a:p>
      </dsp:txBody>
      <dsp:txXfrm>
        <a:off x="3676405" y="4461689"/>
        <a:ext cx="3484521" cy="3476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0C6AD-FAB4-49E0-9909-35BAD28A187A}">
      <dsp:nvSpPr>
        <dsp:cNvPr id="0" name=""/>
        <dsp:cNvSpPr/>
      </dsp:nvSpPr>
      <dsp:spPr>
        <a:xfrm>
          <a:off x="0" y="136251"/>
          <a:ext cx="3798093" cy="518400"/>
        </a:xfrm>
        <a:prstGeom prst="rect">
          <a:avLst/>
        </a:prstGeom>
        <a:solidFill>
          <a:srgbClr val="92D05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</a:rPr>
            <a:t>false-negative neonatal screening </a:t>
          </a:r>
          <a:endParaRPr lang="en-US" sz="1800" kern="1200" dirty="0">
            <a:solidFill>
              <a:schemeClr val="tx1">
                <a:lumMod val="95000"/>
              </a:schemeClr>
            </a:solidFill>
          </a:endParaRPr>
        </a:p>
      </dsp:txBody>
      <dsp:txXfrm>
        <a:off x="0" y="136251"/>
        <a:ext cx="3798093" cy="518400"/>
      </dsp:txXfrm>
    </dsp:sp>
    <dsp:sp modelId="{BA06B470-6D0C-4E0B-85C3-041E1D8DE18D}">
      <dsp:nvSpPr>
        <dsp:cNvPr id="0" name=""/>
        <dsp:cNvSpPr/>
      </dsp:nvSpPr>
      <dsp:spPr>
        <a:xfrm>
          <a:off x="39" y="646263"/>
          <a:ext cx="3798093" cy="4644539"/>
        </a:xfrm>
        <a:prstGeom prst="rect">
          <a:avLst/>
        </a:prstGeom>
        <a:solidFill>
          <a:srgbClr val="FFFF00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b="1" kern="1200" dirty="0">
              <a:latin typeface="Times New Roman" panose="02020603050405020304" pitchFamily="18" charset="0"/>
            </a:rPr>
            <a:t>a high risk of mild CH not detected by neonatal screening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latin typeface="Times New Roman" panose="02020603050405020304" pitchFamily="18" charset="0"/>
            </a:rPr>
            <a:t>premature, </a:t>
          </a:r>
          <a:r>
            <a:rPr lang="en-US" sz="1800" kern="1200" dirty="0" err="1">
              <a:latin typeface="Times New Roman" panose="02020603050405020304" pitchFamily="18" charset="0"/>
            </a:rPr>
            <a:t>lowbirthweight</a:t>
          </a:r>
          <a:r>
            <a:rPr lang="en-US" sz="1800" kern="1200" dirty="0">
              <a:latin typeface="Times New Roman" panose="02020603050405020304" pitchFamily="18" charset="0"/>
            </a:rPr>
            <a:t>, and sick babies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latin typeface="Times New Roman" panose="02020603050405020304" pitchFamily="18" charset="0"/>
            </a:rPr>
            <a:t>The initial screening in an affected twin may be normal; a second screening in same sex twins should be considered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latin typeface="Times New Roman" panose="02020603050405020304" pitchFamily="18" charset="0"/>
            </a:rPr>
            <a:t>Clinical suspicion of hypothyroidism, despite normal TSH </a:t>
          </a:r>
          <a:r>
            <a:rPr lang="en-US" sz="1800" kern="1200" dirty="0">
              <a:latin typeface="Times New Roman" panose="02020603050405020304" pitchFamily="18" charset="0"/>
            </a:rPr>
            <a:t>in TSH-based screening programs, should prompt further evaluation for primary (rare cases of false-negative neonatal screening results)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Times New Roman" panose="02020603050405020304" pitchFamily="18" charset="0"/>
            </a:rPr>
            <a:t>central CH ,particularly in children with a family history of central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</dsp:txBody>
      <dsp:txXfrm>
        <a:off x="39" y="646263"/>
        <a:ext cx="3798093" cy="4644539"/>
      </dsp:txXfrm>
    </dsp:sp>
    <dsp:sp modelId="{C144F10E-EDE3-43CA-B0AC-03BCC9E0F9CC}">
      <dsp:nvSpPr>
        <dsp:cNvPr id="0" name=""/>
        <dsp:cNvSpPr/>
      </dsp:nvSpPr>
      <dsp:spPr>
        <a:xfrm>
          <a:off x="4329866" y="136240"/>
          <a:ext cx="3798093" cy="518400"/>
        </a:xfrm>
        <a:prstGeom prst="rect">
          <a:avLst/>
        </a:prstGeom>
        <a:solidFill>
          <a:srgbClr val="92D05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 New Roman" panose="02020603050405020304" pitchFamily="18" charset="0"/>
            </a:rPr>
            <a:t>a post-screening strategy </a:t>
          </a:r>
          <a:endParaRPr lang="en-US" sz="1800" kern="1200" dirty="0"/>
        </a:p>
      </dsp:txBody>
      <dsp:txXfrm>
        <a:off x="4329866" y="136240"/>
        <a:ext cx="3798093" cy="518400"/>
      </dsp:txXfrm>
    </dsp:sp>
    <dsp:sp modelId="{180F7F08-D0CD-4EB4-8C9D-91C23F6F61C2}">
      <dsp:nvSpPr>
        <dsp:cNvPr id="0" name=""/>
        <dsp:cNvSpPr/>
      </dsp:nvSpPr>
      <dsp:spPr>
        <a:xfrm>
          <a:off x="4329866" y="646263"/>
          <a:ext cx="3798093" cy="4644539"/>
        </a:xfrm>
        <a:prstGeom prst="rect">
          <a:avLst/>
        </a:prstGeom>
        <a:solidFill>
          <a:schemeClr val="accent3">
            <a:lumMod val="40000"/>
            <a:lumOff val="60000"/>
            <a:alpha val="9000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Times New Roman" panose="02020603050405020304" pitchFamily="18" charset="0"/>
            </a:rPr>
            <a:t>including collection of a second specimen </a:t>
          </a:r>
          <a:r>
            <a:rPr lang="en-US" sz="1800" kern="1200" dirty="0">
              <a:latin typeface="Courier New" panose="02070309020205020404" pitchFamily="49" charset="0"/>
            </a:rPr>
            <a:t>*</a:t>
          </a:r>
          <a:r>
            <a:rPr lang="en-US" sz="1800" kern="1200" dirty="0">
              <a:latin typeface="Times New Roman" panose="02020603050405020304" pitchFamily="18" charset="0"/>
            </a:rPr>
            <a:t>10 to 14 days of age may be considered (1/+00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b="1" kern="1200" dirty="0">
              <a:latin typeface="Times New Roman" panose="02020603050405020304" pitchFamily="18" charset="0"/>
            </a:rPr>
            <a:t>In patients with Down’s syndrome, we recommend measuring TSH at the end of the neonatal period</a:t>
          </a:r>
          <a:r>
            <a:rPr lang="en-US" sz="1800" kern="1200" dirty="0">
              <a:latin typeface="Times New Roman" panose="02020603050405020304" pitchFamily="18" charset="0"/>
            </a:rPr>
            <a:t> (1/++0).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b="1" kern="1200" dirty="0">
              <a:latin typeface="Times New Roman" panose="02020603050405020304" pitchFamily="18" charset="0"/>
            </a:rPr>
            <a:t>The nonaffected sibling of twins should be followed up for possible TSH elevation later in life </a:t>
          </a:r>
          <a:r>
            <a:rPr lang="en-US" sz="1800" kern="1200" dirty="0">
              <a:latin typeface="Times New Roman" panose="02020603050405020304" pitchFamily="18" charset="0"/>
            </a:rPr>
            <a:t>(2/+00).</a:t>
          </a:r>
          <a:endParaRPr lang="en-US" sz="1800" kern="1200" dirty="0"/>
        </a:p>
      </dsp:txBody>
      <dsp:txXfrm>
        <a:off x="4329866" y="646263"/>
        <a:ext cx="3798093" cy="46445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B9B54-DAC2-4BD0-982D-587D8EE82E50}">
      <dsp:nvSpPr>
        <dsp:cNvPr id="0" name=""/>
        <dsp:cNvSpPr/>
      </dsp:nvSpPr>
      <dsp:spPr>
        <a:xfrm>
          <a:off x="4655642" y="1140582"/>
          <a:ext cx="1422576" cy="3573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343"/>
              </a:lnTo>
              <a:lnTo>
                <a:pt x="1422576" y="357343"/>
              </a:lnTo>
            </a:path>
          </a:pathLst>
        </a:custGeom>
        <a:noFill/>
        <a:ln w="19050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E73833-8A32-4B60-A216-4CDE3B9050A6}">
      <dsp:nvSpPr>
        <dsp:cNvPr id="0" name=""/>
        <dsp:cNvSpPr/>
      </dsp:nvSpPr>
      <dsp:spPr>
        <a:xfrm>
          <a:off x="4593551" y="1140582"/>
          <a:ext cx="91440" cy="369571"/>
        </a:xfrm>
        <a:custGeom>
          <a:avLst/>
          <a:gdLst/>
          <a:ahLst/>
          <a:cxnLst/>
          <a:rect l="0" t="0" r="0" b="0"/>
          <a:pathLst>
            <a:path>
              <a:moveTo>
                <a:pt x="62091" y="0"/>
              </a:moveTo>
              <a:lnTo>
                <a:pt x="62091" y="369571"/>
              </a:lnTo>
              <a:lnTo>
                <a:pt x="45720" y="36957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0CC657-FBB3-4395-A273-D06A6592D882}">
      <dsp:nvSpPr>
        <dsp:cNvPr id="0" name=""/>
        <dsp:cNvSpPr/>
      </dsp:nvSpPr>
      <dsp:spPr>
        <a:xfrm>
          <a:off x="6825061" y="2534674"/>
          <a:ext cx="91440" cy="500449"/>
        </a:xfrm>
        <a:custGeom>
          <a:avLst/>
          <a:gdLst/>
          <a:ahLst/>
          <a:cxnLst/>
          <a:rect l="0" t="0" r="0" b="0"/>
          <a:pathLst>
            <a:path>
              <a:moveTo>
                <a:pt x="133976" y="0"/>
              </a:moveTo>
              <a:lnTo>
                <a:pt x="45720" y="50044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4CAFA5-D91C-4FF3-89CA-C88A736630F6}">
      <dsp:nvSpPr>
        <dsp:cNvPr id="0" name=""/>
        <dsp:cNvSpPr/>
      </dsp:nvSpPr>
      <dsp:spPr>
        <a:xfrm>
          <a:off x="4655642" y="1140582"/>
          <a:ext cx="2656422" cy="9528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0137"/>
              </a:lnTo>
              <a:lnTo>
                <a:pt x="2656422" y="860137"/>
              </a:lnTo>
              <a:lnTo>
                <a:pt x="2656422" y="95280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7B9A8-9B72-4230-AA92-8BA29F1309CD}">
      <dsp:nvSpPr>
        <dsp:cNvPr id="0" name=""/>
        <dsp:cNvSpPr/>
      </dsp:nvSpPr>
      <dsp:spPr>
        <a:xfrm>
          <a:off x="5774428" y="3161143"/>
          <a:ext cx="92519" cy="466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6291"/>
              </a:lnTo>
              <a:lnTo>
                <a:pt x="92519" y="46629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9F8E16-8736-4D1F-AE5F-E1B672ABA7EF}">
      <dsp:nvSpPr>
        <dsp:cNvPr id="0" name=""/>
        <dsp:cNvSpPr/>
      </dsp:nvSpPr>
      <dsp:spPr>
        <a:xfrm>
          <a:off x="5890812" y="2529334"/>
          <a:ext cx="236643" cy="190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854"/>
              </a:lnTo>
              <a:lnTo>
                <a:pt x="236643" y="97854"/>
              </a:lnTo>
              <a:lnTo>
                <a:pt x="236643" y="19052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63901-C63B-4956-83B9-C529160B52AC}">
      <dsp:nvSpPr>
        <dsp:cNvPr id="0" name=""/>
        <dsp:cNvSpPr/>
      </dsp:nvSpPr>
      <dsp:spPr>
        <a:xfrm>
          <a:off x="4703411" y="3169695"/>
          <a:ext cx="91440" cy="12723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72336"/>
              </a:lnTo>
              <a:lnTo>
                <a:pt x="59682" y="127233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4772A1-E5F3-4B65-87D3-64AFA1E23462}">
      <dsp:nvSpPr>
        <dsp:cNvPr id="0" name=""/>
        <dsp:cNvSpPr/>
      </dsp:nvSpPr>
      <dsp:spPr>
        <a:xfrm>
          <a:off x="4749131" y="3169695"/>
          <a:ext cx="111132" cy="331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488"/>
              </a:lnTo>
              <a:lnTo>
                <a:pt x="111132" y="33148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C6EC2-BB3D-4CD5-86FA-4D41A967C573}">
      <dsp:nvSpPr>
        <dsp:cNvPr id="0" name=""/>
        <dsp:cNvSpPr/>
      </dsp:nvSpPr>
      <dsp:spPr>
        <a:xfrm>
          <a:off x="5102158" y="2529334"/>
          <a:ext cx="788654" cy="199076"/>
        </a:xfrm>
        <a:custGeom>
          <a:avLst/>
          <a:gdLst/>
          <a:ahLst/>
          <a:cxnLst/>
          <a:rect l="0" t="0" r="0" b="0"/>
          <a:pathLst>
            <a:path>
              <a:moveTo>
                <a:pt x="788654" y="0"/>
              </a:moveTo>
              <a:lnTo>
                <a:pt x="788654" y="106406"/>
              </a:lnTo>
              <a:lnTo>
                <a:pt x="0" y="106406"/>
              </a:lnTo>
              <a:lnTo>
                <a:pt x="0" y="19907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999136-9490-457E-8B6E-FA98AB1DFFD7}">
      <dsp:nvSpPr>
        <dsp:cNvPr id="0" name=""/>
        <dsp:cNvSpPr/>
      </dsp:nvSpPr>
      <dsp:spPr>
        <a:xfrm>
          <a:off x="4655642" y="1140582"/>
          <a:ext cx="1235169" cy="947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4798"/>
              </a:lnTo>
              <a:lnTo>
                <a:pt x="1235169" y="854798"/>
              </a:lnTo>
              <a:lnTo>
                <a:pt x="1235169" y="94746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3E83F9-E56C-42FB-A44A-6B2013CEA038}">
      <dsp:nvSpPr>
        <dsp:cNvPr id="0" name=""/>
        <dsp:cNvSpPr/>
      </dsp:nvSpPr>
      <dsp:spPr>
        <a:xfrm>
          <a:off x="1223588" y="4382794"/>
          <a:ext cx="96452" cy="690117"/>
        </a:xfrm>
        <a:custGeom>
          <a:avLst/>
          <a:gdLst/>
          <a:ahLst/>
          <a:cxnLst/>
          <a:rect l="0" t="0" r="0" b="0"/>
          <a:pathLst>
            <a:path>
              <a:moveTo>
                <a:pt x="96452" y="0"/>
              </a:moveTo>
              <a:lnTo>
                <a:pt x="0" y="69011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30D01-21AE-4572-A222-BBD38AC4F9CE}">
      <dsp:nvSpPr>
        <dsp:cNvPr id="0" name=""/>
        <dsp:cNvSpPr/>
      </dsp:nvSpPr>
      <dsp:spPr>
        <a:xfrm>
          <a:off x="1218823" y="3712929"/>
          <a:ext cx="426130" cy="223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867"/>
              </a:lnTo>
              <a:lnTo>
                <a:pt x="426130" y="130867"/>
              </a:lnTo>
              <a:lnTo>
                <a:pt x="426130" y="22353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0D883-922A-4200-A4F5-38A4A156D6F1}">
      <dsp:nvSpPr>
        <dsp:cNvPr id="0" name=""/>
        <dsp:cNvSpPr/>
      </dsp:nvSpPr>
      <dsp:spPr>
        <a:xfrm>
          <a:off x="120309" y="4383023"/>
          <a:ext cx="91440" cy="574796"/>
        </a:xfrm>
        <a:custGeom>
          <a:avLst/>
          <a:gdLst/>
          <a:ahLst/>
          <a:cxnLst/>
          <a:rect l="0" t="0" r="0" b="0"/>
          <a:pathLst>
            <a:path>
              <a:moveTo>
                <a:pt x="53939" y="0"/>
              </a:moveTo>
              <a:lnTo>
                <a:pt x="45720" y="57479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6AAD6C-FA4E-4FDB-BB2B-F6BCC8B57ED5}">
      <dsp:nvSpPr>
        <dsp:cNvPr id="0" name=""/>
        <dsp:cNvSpPr/>
      </dsp:nvSpPr>
      <dsp:spPr>
        <a:xfrm>
          <a:off x="478198" y="3712929"/>
          <a:ext cx="740624" cy="228810"/>
        </a:xfrm>
        <a:custGeom>
          <a:avLst/>
          <a:gdLst/>
          <a:ahLst/>
          <a:cxnLst/>
          <a:rect l="0" t="0" r="0" b="0"/>
          <a:pathLst>
            <a:path>
              <a:moveTo>
                <a:pt x="740624" y="0"/>
              </a:moveTo>
              <a:lnTo>
                <a:pt x="740624" y="136140"/>
              </a:lnTo>
              <a:lnTo>
                <a:pt x="0" y="136140"/>
              </a:lnTo>
              <a:lnTo>
                <a:pt x="0" y="22881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823BB8-FB5E-424C-835B-C5DFC5BBBECC}">
      <dsp:nvSpPr>
        <dsp:cNvPr id="0" name=""/>
        <dsp:cNvSpPr/>
      </dsp:nvSpPr>
      <dsp:spPr>
        <a:xfrm>
          <a:off x="1173103" y="3127221"/>
          <a:ext cx="91440" cy="176438"/>
        </a:xfrm>
        <a:custGeom>
          <a:avLst/>
          <a:gdLst/>
          <a:ahLst/>
          <a:cxnLst/>
          <a:rect l="0" t="0" r="0" b="0"/>
          <a:pathLst>
            <a:path>
              <a:moveTo>
                <a:pt x="48473" y="0"/>
              </a:moveTo>
              <a:lnTo>
                <a:pt x="48473" y="83768"/>
              </a:lnTo>
              <a:lnTo>
                <a:pt x="45720" y="83768"/>
              </a:lnTo>
              <a:lnTo>
                <a:pt x="45720" y="1764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6CCE9-C76F-4B9F-B9B4-343D9879F697}">
      <dsp:nvSpPr>
        <dsp:cNvPr id="0" name=""/>
        <dsp:cNvSpPr/>
      </dsp:nvSpPr>
      <dsp:spPr>
        <a:xfrm>
          <a:off x="1221576" y="2543071"/>
          <a:ext cx="1745433" cy="142865"/>
        </a:xfrm>
        <a:custGeom>
          <a:avLst/>
          <a:gdLst/>
          <a:ahLst/>
          <a:cxnLst/>
          <a:rect l="0" t="0" r="0" b="0"/>
          <a:pathLst>
            <a:path>
              <a:moveTo>
                <a:pt x="1745433" y="0"/>
              </a:moveTo>
              <a:lnTo>
                <a:pt x="1745433" y="50196"/>
              </a:lnTo>
              <a:lnTo>
                <a:pt x="0" y="50196"/>
              </a:lnTo>
              <a:lnTo>
                <a:pt x="0" y="14286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6A5037-0CB5-49CB-87A1-14C06159A1DC}">
      <dsp:nvSpPr>
        <dsp:cNvPr id="0" name=""/>
        <dsp:cNvSpPr/>
      </dsp:nvSpPr>
      <dsp:spPr>
        <a:xfrm>
          <a:off x="2200358" y="4566619"/>
          <a:ext cx="145641" cy="689162"/>
        </a:xfrm>
        <a:custGeom>
          <a:avLst/>
          <a:gdLst/>
          <a:ahLst/>
          <a:cxnLst/>
          <a:rect l="0" t="0" r="0" b="0"/>
          <a:pathLst>
            <a:path>
              <a:moveTo>
                <a:pt x="145641" y="0"/>
              </a:moveTo>
              <a:lnTo>
                <a:pt x="0" y="68916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D0E10-3C07-4997-A988-A1713C777E2E}">
      <dsp:nvSpPr>
        <dsp:cNvPr id="0" name=""/>
        <dsp:cNvSpPr/>
      </dsp:nvSpPr>
      <dsp:spPr>
        <a:xfrm>
          <a:off x="2699026" y="3756664"/>
          <a:ext cx="702881" cy="297006"/>
        </a:xfrm>
        <a:custGeom>
          <a:avLst/>
          <a:gdLst/>
          <a:ahLst/>
          <a:cxnLst/>
          <a:rect l="0" t="0" r="0" b="0"/>
          <a:pathLst>
            <a:path>
              <a:moveTo>
                <a:pt x="702881" y="0"/>
              </a:moveTo>
              <a:lnTo>
                <a:pt x="702881" y="204336"/>
              </a:lnTo>
              <a:lnTo>
                <a:pt x="0" y="204336"/>
              </a:lnTo>
              <a:lnTo>
                <a:pt x="0" y="29700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885924-09C1-4DA9-B262-17580DE68DA6}">
      <dsp:nvSpPr>
        <dsp:cNvPr id="0" name=""/>
        <dsp:cNvSpPr/>
      </dsp:nvSpPr>
      <dsp:spPr>
        <a:xfrm>
          <a:off x="3396640" y="4583904"/>
          <a:ext cx="91440" cy="4475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7548"/>
              </a:lnTo>
              <a:lnTo>
                <a:pt x="103465" y="44754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D011CE-F503-4316-B411-01C8CDA773B4}">
      <dsp:nvSpPr>
        <dsp:cNvPr id="0" name=""/>
        <dsp:cNvSpPr/>
      </dsp:nvSpPr>
      <dsp:spPr>
        <a:xfrm>
          <a:off x="3401908" y="3756664"/>
          <a:ext cx="450100" cy="2902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624"/>
              </a:lnTo>
              <a:lnTo>
                <a:pt x="450100" y="197624"/>
              </a:lnTo>
              <a:lnTo>
                <a:pt x="450100" y="29029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19957B-9C50-45CB-A9D5-E9BE5E553B4A}">
      <dsp:nvSpPr>
        <dsp:cNvPr id="0" name=""/>
        <dsp:cNvSpPr/>
      </dsp:nvSpPr>
      <dsp:spPr>
        <a:xfrm>
          <a:off x="3348077" y="3145252"/>
          <a:ext cx="91440" cy="1701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458"/>
              </a:lnTo>
              <a:lnTo>
                <a:pt x="53830" y="77458"/>
              </a:lnTo>
              <a:lnTo>
                <a:pt x="53830" y="17012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DEA8DA-E17C-421D-8125-521426AF4B51}">
      <dsp:nvSpPr>
        <dsp:cNvPr id="0" name=""/>
        <dsp:cNvSpPr/>
      </dsp:nvSpPr>
      <dsp:spPr>
        <a:xfrm>
          <a:off x="2967009" y="2543071"/>
          <a:ext cx="426787" cy="160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226"/>
              </a:lnTo>
              <a:lnTo>
                <a:pt x="426787" y="68226"/>
              </a:lnTo>
              <a:lnTo>
                <a:pt x="426787" y="16089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A1D94D-825A-46EF-B898-C8851E693629}">
      <dsp:nvSpPr>
        <dsp:cNvPr id="0" name=""/>
        <dsp:cNvSpPr/>
      </dsp:nvSpPr>
      <dsp:spPr>
        <a:xfrm>
          <a:off x="2967009" y="1140582"/>
          <a:ext cx="1688633" cy="961205"/>
        </a:xfrm>
        <a:custGeom>
          <a:avLst/>
          <a:gdLst/>
          <a:ahLst/>
          <a:cxnLst/>
          <a:rect l="0" t="0" r="0" b="0"/>
          <a:pathLst>
            <a:path>
              <a:moveTo>
                <a:pt x="1688633" y="0"/>
              </a:moveTo>
              <a:lnTo>
                <a:pt x="1688633" y="868535"/>
              </a:lnTo>
              <a:lnTo>
                <a:pt x="0" y="868535"/>
              </a:lnTo>
              <a:lnTo>
                <a:pt x="0" y="96120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E6166E-64D2-4A2F-B033-C261572DC34A}">
      <dsp:nvSpPr>
        <dsp:cNvPr id="0" name=""/>
        <dsp:cNvSpPr/>
      </dsp:nvSpPr>
      <dsp:spPr>
        <a:xfrm>
          <a:off x="4039729" y="699298"/>
          <a:ext cx="1231826" cy="441284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</a:rPr>
            <a:t>T</a:t>
          </a:r>
          <a:r>
            <a:rPr lang="en-US" sz="1100" b="1" kern="1200" dirty="0">
              <a:solidFill>
                <a:sysClr val="windowText" lastClr="000000"/>
              </a:solidFill>
            </a:rPr>
            <a:t>SH</a:t>
          </a:r>
          <a:r>
            <a:rPr lang="fa-IR" sz="1100" b="1" kern="1200" dirty="0">
              <a:solidFill>
                <a:sysClr val="windowText" lastClr="000000"/>
              </a:solidFill>
            </a:rPr>
            <a:t> غیر طبیعی پاشنه 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4039729" y="699298"/>
        <a:ext cx="1231826" cy="441284"/>
      </dsp:txXfrm>
    </dsp:sp>
    <dsp:sp modelId="{5A60C2EC-5491-42C5-AAC6-633777EFB384}">
      <dsp:nvSpPr>
        <dsp:cNvPr id="0" name=""/>
        <dsp:cNvSpPr/>
      </dsp:nvSpPr>
      <dsp:spPr>
        <a:xfrm>
          <a:off x="2525725" y="2101787"/>
          <a:ext cx="882568" cy="441284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ysClr val="windowText" lastClr="000000"/>
              </a:solidFill>
            </a:rPr>
            <a:t>TSH&lt;10 </a:t>
          </a:r>
          <a:r>
            <a:rPr lang="fa-IR" sz="1100" b="1" kern="1200" dirty="0">
              <a:solidFill>
                <a:sysClr val="windowText" lastClr="000000"/>
              </a:solidFill>
            </a:rPr>
            <a:t>سرم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2525725" y="2101787"/>
        <a:ext cx="882568" cy="441284"/>
      </dsp:txXfrm>
    </dsp:sp>
    <dsp:sp modelId="{8A5F287D-3EC9-4B17-AEA6-AA1FA77BCA2A}">
      <dsp:nvSpPr>
        <dsp:cNvPr id="0" name=""/>
        <dsp:cNvSpPr/>
      </dsp:nvSpPr>
      <dsp:spPr>
        <a:xfrm>
          <a:off x="2952513" y="2703968"/>
          <a:ext cx="882568" cy="441284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ysClr val="windowText" lastClr="000000"/>
              </a:solidFill>
            </a:rPr>
            <a:t>T4</a:t>
          </a:r>
          <a:r>
            <a:rPr lang="fa-IR" sz="1100" b="1" kern="1200" dirty="0">
              <a:solidFill>
                <a:sysClr val="windowText" lastClr="000000"/>
              </a:solidFill>
            </a:rPr>
            <a:t> یا </a:t>
          </a:r>
          <a:r>
            <a:rPr lang="en-US" sz="1100" b="1" kern="1200" dirty="0">
              <a:solidFill>
                <a:sysClr val="windowText" lastClr="000000"/>
              </a:solidFill>
            </a:rPr>
            <a:t>FREE T4 </a:t>
          </a:r>
          <a:r>
            <a:rPr lang="fa-IR" sz="1100" b="1" kern="1200" dirty="0">
              <a:solidFill>
                <a:sysClr val="windowText" lastClr="000000"/>
              </a:solidFill>
            </a:rPr>
            <a:t> پایین  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2952513" y="2703968"/>
        <a:ext cx="882568" cy="441284"/>
      </dsp:txXfrm>
    </dsp:sp>
    <dsp:sp modelId="{C31FBA82-2095-4B0B-BB80-C011A7A5C237}">
      <dsp:nvSpPr>
        <dsp:cNvPr id="0" name=""/>
        <dsp:cNvSpPr/>
      </dsp:nvSpPr>
      <dsp:spPr>
        <a:xfrm>
          <a:off x="2960624" y="3315380"/>
          <a:ext cx="882568" cy="441284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ysClr val="windowText" lastClr="000000"/>
              </a:solidFill>
            </a:rPr>
            <a:t>2 </a:t>
          </a:r>
          <a:r>
            <a:rPr lang="fa-IR" sz="1100" b="1" kern="1200" dirty="0">
              <a:solidFill>
                <a:sysClr val="windowText" lastClr="000000"/>
              </a:solidFill>
            </a:rPr>
            <a:t>هفته بعد مجددا چک شود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2960624" y="3315380"/>
        <a:ext cx="882568" cy="441284"/>
      </dsp:txXfrm>
    </dsp:sp>
    <dsp:sp modelId="{DDAA4656-A36A-4F0E-8650-06FA0FE74664}">
      <dsp:nvSpPr>
        <dsp:cNvPr id="0" name=""/>
        <dsp:cNvSpPr/>
      </dsp:nvSpPr>
      <dsp:spPr>
        <a:xfrm>
          <a:off x="3339947" y="4046959"/>
          <a:ext cx="1024123" cy="536945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100" b="1" kern="1200" dirty="0">
              <a:solidFill>
                <a:sysClr val="windowText" lastClr="000000"/>
              </a:solidFill>
            </a:rPr>
            <a:t>اگر </a:t>
          </a:r>
          <a:r>
            <a:rPr lang="en-US" sz="1100" b="1" kern="1200" dirty="0">
              <a:solidFill>
                <a:sysClr val="windowText" lastClr="000000"/>
              </a:solidFill>
            </a:rPr>
            <a:t>TSH </a:t>
          </a:r>
          <a:r>
            <a:rPr lang="fa-IR" sz="1100" b="1" kern="1200" dirty="0">
              <a:solidFill>
                <a:sysClr val="windowText" lastClr="000000"/>
              </a:solidFill>
            </a:rPr>
            <a:t> بالا و مساوی  10 باشد و </a:t>
          </a:r>
          <a:r>
            <a:rPr lang="en-US" sz="1100" b="1" kern="1200" dirty="0">
              <a:solidFill>
                <a:sysClr val="windowText" lastClr="000000"/>
              </a:solidFill>
            </a:rPr>
            <a:t>FREE T4 </a:t>
          </a:r>
          <a:r>
            <a:rPr lang="fa-IR" sz="1100" b="1" kern="1200" dirty="0">
              <a:solidFill>
                <a:sysClr val="windowText" lastClr="000000"/>
              </a:solidFill>
            </a:rPr>
            <a:t> پایین باشد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3339947" y="4046959"/>
        <a:ext cx="1024123" cy="536945"/>
      </dsp:txXfrm>
    </dsp:sp>
    <dsp:sp modelId="{F027C230-3640-4CA1-96A8-88AD967F9B40}">
      <dsp:nvSpPr>
        <dsp:cNvPr id="0" name=""/>
        <dsp:cNvSpPr/>
      </dsp:nvSpPr>
      <dsp:spPr>
        <a:xfrm>
          <a:off x="3500105" y="4774186"/>
          <a:ext cx="882568" cy="514532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100" kern="1200" dirty="0">
              <a:solidFill>
                <a:sysClr val="windowText" lastClr="000000"/>
              </a:solidFill>
            </a:rPr>
            <a:t>د</a:t>
          </a:r>
          <a:r>
            <a:rPr lang="fa-IR" sz="1100" b="1" kern="1200" dirty="0">
              <a:solidFill>
                <a:sysClr val="windowText" lastClr="000000"/>
              </a:solidFill>
            </a:rPr>
            <a:t>رمان 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3500105" y="4774186"/>
        <a:ext cx="882568" cy="514532"/>
      </dsp:txXfrm>
    </dsp:sp>
    <dsp:sp modelId="{52C74B0C-3F55-4E36-A907-9CC33261056B}">
      <dsp:nvSpPr>
        <dsp:cNvPr id="0" name=""/>
        <dsp:cNvSpPr/>
      </dsp:nvSpPr>
      <dsp:spPr>
        <a:xfrm>
          <a:off x="2257742" y="4053671"/>
          <a:ext cx="882568" cy="512948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100" b="1" kern="1200" dirty="0">
              <a:solidFill>
                <a:sysClr val="windowText" lastClr="000000"/>
              </a:solidFill>
            </a:rPr>
            <a:t>اگر </a:t>
          </a:r>
          <a:r>
            <a:rPr lang="en-US" sz="1100" b="1" kern="1200" dirty="0">
              <a:solidFill>
                <a:sysClr val="windowText" lastClr="000000"/>
              </a:solidFill>
            </a:rPr>
            <a:t>TSH </a:t>
          </a:r>
          <a:r>
            <a:rPr lang="fa-IR" sz="1100" b="1" kern="1200" dirty="0">
              <a:solidFill>
                <a:sysClr val="windowText" lastClr="000000"/>
              </a:solidFill>
            </a:rPr>
            <a:t> پایین 10 باشد و </a:t>
          </a:r>
          <a:r>
            <a:rPr lang="en-US" sz="1100" b="1" kern="1200" dirty="0">
              <a:solidFill>
                <a:sysClr val="windowText" lastClr="000000"/>
              </a:solidFill>
            </a:rPr>
            <a:t>FREE T4 </a:t>
          </a:r>
          <a:r>
            <a:rPr lang="fa-IR" sz="1100" b="1" kern="1200" dirty="0">
              <a:solidFill>
                <a:sysClr val="windowText" lastClr="000000"/>
              </a:solidFill>
            </a:rPr>
            <a:t> پایین باشد 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2257742" y="4053671"/>
        <a:ext cx="882568" cy="512948"/>
      </dsp:txXfrm>
    </dsp:sp>
    <dsp:sp modelId="{823B931B-DD3A-4D7E-8FC9-87AB5121EE70}">
      <dsp:nvSpPr>
        <dsp:cNvPr id="0" name=""/>
        <dsp:cNvSpPr/>
      </dsp:nvSpPr>
      <dsp:spPr>
        <a:xfrm>
          <a:off x="2200358" y="4906929"/>
          <a:ext cx="1089486" cy="697705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100" b="1" kern="1200" dirty="0">
              <a:solidFill>
                <a:sysClr val="windowText" lastClr="000000"/>
              </a:solidFill>
            </a:rPr>
            <a:t>با شک به سنترال هایپوتیروییدیسم ارجاع به متخصص غدد کودکان 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2200358" y="4906929"/>
        <a:ext cx="1089486" cy="697705"/>
      </dsp:txXfrm>
    </dsp:sp>
    <dsp:sp modelId="{48179E36-E1CF-4E35-9645-8A4AECCF5115}">
      <dsp:nvSpPr>
        <dsp:cNvPr id="0" name=""/>
        <dsp:cNvSpPr/>
      </dsp:nvSpPr>
      <dsp:spPr>
        <a:xfrm>
          <a:off x="780292" y="2685937"/>
          <a:ext cx="882568" cy="441284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ysClr val="windowText" lastClr="000000"/>
              </a:solidFill>
            </a:rPr>
            <a:t>T4</a:t>
          </a:r>
          <a:r>
            <a:rPr lang="fa-IR" sz="1100" b="1" kern="1200" dirty="0">
              <a:solidFill>
                <a:sysClr val="windowText" lastClr="000000"/>
              </a:solidFill>
            </a:rPr>
            <a:t> نرمال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780292" y="2685937"/>
        <a:ext cx="882568" cy="441284"/>
      </dsp:txXfrm>
    </dsp:sp>
    <dsp:sp modelId="{512026C0-C7A4-4B27-8C08-884CD87425F8}">
      <dsp:nvSpPr>
        <dsp:cNvPr id="0" name=""/>
        <dsp:cNvSpPr/>
      </dsp:nvSpPr>
      <dsp:spPr>
        <a:xfrm>
          <a:off x="777538" y="3303660"/>
          <a:ext cx="882568" cy="409268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100" b="1" kern="1200" dirty="0">
              <a:solidFill>
                <a:sysClr val="windowText" lastClr="000000"/>
              </a:solidFill>
            </a:rPr>
            <a:t>هفته 4 و 6 و 10 مجددا چک کنیم 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777538" y="3303660"/>
        <a:ext cx="882568" cy="409268"/>
      </dsp:txXfrm>
    </dsp:sp>
    <dsp:sp modelId="{AF38B728-E620-4F90-B8AB-2B908732392E}">
      <dsp:nvSpPr>
        <dsp:cNvPr id="0" name=""/>
        <dsp:cNvSpPr/>
      </dsp:nvSpPr>
      <dsp:spPr>
        <a:xfrm>
          <a:off x="98261" y="3941739"/>
          <a:ext cx="759873" cy="441284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ysClr val="windowText" lastClr="000000"/>
              </a:solidFill>
            </a:rPr>
            <a:t>T4 </a:t>
          </a:r>
          <a:r>
            <a:rPr lang="fa-IR" sz="1100" b="1" kern="1200" dirty="0">
              <a:solidFill>
                <a:sysClr val="windowText" lastClr="000000"/>
              </a:solidFill>
            </a:rPr>
            <a:t> نرمال و </a:t>
          </a:r>
          <a:r>
            <a:rPr lang="en-US" sz="1100" b="1" kern="1200" dirty="0">
              <a:solidFill>
                <a:sysClr val="windowText" lastClr="000000"/>
              </a:solidFill>
            </a:rPr>
            <a:t> TSH&lt;6</a:t>
          </a:r>
        </a:p>
      </dsp:txBody>
      <dsp:txXfrm>
        <a:off x="98261" y="3941739"/>
        <a:ext cx="759873" cy="441284"/>
      </dsp:txXfrm>
    </dsp:sp>
    <dsp:sp modelId="{2FAD0871-5151-41CA-B7A0-F266F6FDDD65}">
      <dsp:nvSpPr>
        <dsp:cNvPr id="0" name=""/>
        <dsp:cNvSpPr/>
      </dsp:nvSpPr>
      <dsp:spPr>
        <a:xfrm>
          <a:off x="166029" y="4602107"/>
          <a:ext cx="513442" cy="711425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100" kern="1200" dirty="0">
              <a:solidFill>
                <a:sysClr val="windowText" lastClr="000000"/>
              </a:solidFill>
            </a:rPr>
            <a:t>پ</a:t>
          </a:r>
          <a:r>
            <a:rPr lang="fa-IR" sz="1100" b="1" kern="1200" dirty="0">
              <a:solidFill>
                <a:sysClr val="windowText" lastClr="000000"/>
              </a:solidFill>
            </a:rPr>
            <a:t>یگیری</a:t>
          </a:r>
        </a:p>
      </dsp:txBody>
      <dsp:txXfrm>
        <a:off x="166029" y="4602107"/>
        <a:ext cx="513442" cy="711425"/>
      </dsp:txXfrm>
    </dsp:sp>
    <dsp:sp modelId="{34CAC86A-271D-49A7-980A-500F3FDA08FB}">
      <dsp:nvSpPr>
        <dsp:cNvPr id="0" name=""/>
        <dsp:cNvSpPr/>
      </dsp:nvSpPr>
      <dsp:spPr>
        <a:xfrm>
          <a:off x="1238813" y="3936466"/>
          <a:ext cx="812280" cy="446327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100" kern="1200" dirty="0">
              <a:solidFill>
                <a:sysClr val="windowText" lastClr="000000"/>
              </a:solidFill>
            </a:rPr>
            <a:t>ا</a:t>
          </a:r>
          <a:r>
            <a:rPr lang="fa-IR" sz="1100" b="1" kern="1200" dirty="0">
              <a:solidFill>
                <a:sysClr val="windowText" lastClr="000000"/>
              </a:solidFill>
            </a:rPr>
            <a:t>گر در هر مرحله</a:t>
          </a:r>
          <a:r>
            <a:rPr lang="fa-IR" sz="1100" kern="1200" dirty="0">
              <a:solidFill>
                <a:sysClr val="windowText" lastClr="000000"/>
              </a:solidFill>
            </a:rPr>
            <a:t>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ysClr val="windowText" lastClr="000000"/>
              </a:solidFill>
            </a:rPr>
            <a:t>6&lt;TSH&lt;10</a:t>
          </a:r>
        </a:p>
      </dsp:txBody>
      <dsp:txXfrm>
        <a:off x="1238813" y="3936466"/>
        <a:ext cx="812280" cy="446327"/>
      </dsp:txXfrm>
    </dsp:sp>
    <dsp:sp modelId="{0B53F8ED-E456-4268-9318-0A41257B398E}">
      <dsp:nvSpPr>
        <dsp:cNvPr id="0" name=""/>
        <dsp:cNvSpPr/>
      </dsp:nvSpPr>
      <dsp:spPr>
        <a:xfrm>
          <a:off x="1223588" y="4749408"/>
          <a:ext cx="882568" cy="647006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100" b="1" kern="1200" dirty="0">
              <a:solidFill>
                <a:sysClr val="windowText" lastClr="000000"/>
              </a:solidFill>
            </a:rPr>
            <a:t>ارجاع متخصص غدد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1223588" y="4749408"/>
        <a:ext cx="882568" cy="647006"/>
      </dsp:txXfrm>
    </dsp:sp>
    <dsp:sp modelId="{953E6533-A6E6-4A04-8A70-75F1B5EEF020}">
      <dsp:nvSpPr>
        <dsp:cNvPr id="0" name=""/>
        <dsp:cNvSpPr/>
      </dsp:nvSpPr>
      <dsp:spPr>
        <a:xfrm>
          <a:off x="5360203" y="2088050"/>
          <a:ext cx="1061217" cy="441284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100" kern="1200" dirty="0">
              <a:solidFill>
                <a:sysClr val="windowText" lastClr="000000"/>
              </a:solidFill>
            </a:rPr>
            <a:t> سرم</a:t>
          </a:r>
          <a:r>
            <a:rPr lang="en-US" sz="1100" b="1" kern="1200" dirty="0">
              <a:solidFill>
                <a:sysClr val="windowText" lastClr="000000"/>
              </a:solidFill>
            </a:rPr>
            <a:t>10&lt;TSH&lt;20</a:t>
          </a:r>
        </a:p>
      </dsp:txBody>
      <dsp:txXfrm>
        <a:off x="5360203" y="2088050"/>
        <a:ext cx="1061217" cy="441284"/>
      </dsp:txXfrm>
    </dsp:sp>
    <dsp:sp modelId="{53E2BA99-6048-4119-B08C-C0CC9BC59E5C}">
      <dsp:nvSpPr>
        <dsp:cNvPr id="0" name=""/>
        <dsp:cNvSpPr/>
      </dsp:nvSpPr>
      <dsp:spPr>
        <a:xfrm>
          <a:off x="4660874" y="2728411"/>
          <a:ext cx="882568" cy="441284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ysClr val="windowText" lastClr="000000"/>
              </a:solidFill>
            </a:rPr>
            <a:t>Free T4</a:t>
          </a:r>
          <a:r>
            <a:rPr lang="fa-IR" sz="1100" b="1" kern="1200" dirty="0">
              <a:solidFill>
                <a:sysClr val="windowText" lastClr="000000"/>
              </a:solidFill>
            </a:rPr>
            <a:t> یا </a:t>
          </a:r>
          <a:r>
            <a:rPr lang="en-US" sz="1100" b="1" kern="1200" dirty="0">
              <a:solidFill>
                <a:sysClr val="windowText" lastClr="000000"/>
              </a:solidFill>
            </a:rPr>
            <a:t>T4</a:t>
          </a:r>
          <a:r>
            <a:rPr lang="fa-IR" sz="1100" b="1" kern="1200" dirty="0">
              <a:solidFill>
                <a:sysClr val="windowText" lastClr="000000"/>
              </a:solidFill>
            </a:rPr>
            <a:t> نرمال 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4660874" y="2728411"/>
        <a:ext cx="882568" cy="441284"/>
      </dsp:txXfrm>
    </dsp:sp>
    <dsp:sp modelId="{DFBA9B6B-F5A4-4B13-86C6-3067FC746145}">
      <dsp:nvSpPr>
        <dsp:cNvPr id="0" name=""/>
        <dsp:cNvSpPr/>
      </dsp:nvSpPr>
      <dsp:spPr>
        <a:xfrm>
          <a:off x="4860264" y="3280541"/>
          <a:ext cx="711552" cy="441284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100" b="1" kern="1200" dirty="0">
              <a:solidFill>
                <a:sysClr val="windowText" lastClr="000000"/>
              </a:solidFill>
            </a:rPr>
            <a:t>2 هفته بعد </a:t>
          </a:r>
          <a:r>
            <a:rPr lang="en-US" sz="1100" b="1" kern="1200" dirty="0">
              <a:solidFill>
                <a:sysClr val="windowText" lastClr="000000"/>
              </a:solidFill>
            </a:rPr>
            <a:t>TSH</a:t>
          </a:r>
          <a:r>
            <a:rPr lang="fa-IR" sz="1100" b="1" kern="1200" dirty="0">
              <a:solidFill>
                <a:sysClr val="windowText" lastClr="000000"/>
              </a:solidFill>
            </a:rPr>
            <a:t> چک شود 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4860264" y="3280541"/>
        <a:ext cx="711552" cy="441284"/>
      </dsp:txXfrm>
    </dsp:sp>
    <dsp:sp modelId="{91EEEF25-53D1-4BB8-B75C-FD8F97B6DE83}">
      <dsp:nvSpPr>
        <dsp:cNvPr id="0" name=""/>
        <dsp:cNvSpPr/>
      </dsp:nvSpPr>
      <dsp:spPr>
        <a:xfrm>
          <a:off x="4763093" y="4063547"/>
          <a:ext cx="2310757" cy="756969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100" b="1" kern="1200" dirty="0">
              <a:solidFill>
                <a:sysClr val="windowText" lastClr="000000"/>
              </a:solidFill>
            </a:rPr>
            <a:t>اگر به همین میزان افزایش یابد  درمان می کنیم ولی اگر نرمال باشد طبق پروتکل کشوری در 6 و 10 فالو شود و تصمیم به درمان می گیریم 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4763093" y="4063547"/>
        <a:ext cx="2310757" cy="756969"/>
      </dsp:txXfrm>
    </dsp:sp>
    <dsp:sp modelId="{76D1B445-D891-430B-8B8D-AAB58959D873}">
      <dsp:nvSpPr>
        <dsp:cNvPr id="0" name=""/>
        <dsp:cNvSpPr/>
      </dsp:nvSpPr>
      <dsp:spPr>
        <a:xfrm>
          <a:off x="5686171" y="2719859"/>
          <a:ext cx="882568" cy="441284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100" b="1" kern="1200" dirty="0">
              <a:solidFill>
                <a:sysClr val="windowText" lastClr="000000"/>
              </a:solidFill>
            </a:rPr>
            <a:t>اگر </a:t>
          </a:r>
          <a:r>
            <a:rPr lang="en-US" sz="1100" b="1" kern="1200" dirty="0">
              <a:solidFill>
                <a:sysClr val="windowText" lastClr="000000"/>
              </a:solidFill>
            </a:rPr>
            <a:t>Free T4 </a:t>
          </a:r>
          <a:r>
            <a:rPr lang="fa-IR" sz="1100" b="1" kern="1200" dirty="0">
              <a:solidFill>
                <a:sysClr val="windowText" lastClr="000000"/>
              </a:solidFill>
            </a:rPr>
            <a:t> یا </a:t>
          </a:r>
          <a:r>
            <a:rPr lang="en-US" sz="1100" b="1" kern="1200" dirty="0">
              <a:solidFill>
                <a:sysClr val="windowText" lastClr="000000"/>
              </a:solidFill>
            </a:rPr>
            <a:t>T4 </a:t>
          </a:r>
          <a:r>
            <a:rPr lang="fa-IR" sz="1100" b="1" kern="1200" dirty="0">
              <a:solidFill>
                <a:sysClr val="windowText" lastClr="000000"/>
              </a:solidFill>
            </a:rPr>
            <a:t> پایین باشد 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5686171" y="2719859"/>
        <a:ext cx="882568" cy="441284"/>
      </dsp:txXfrm>
    </dsp:sp>
    <dsp:sp modelId="{8B56DF26-0B04-4B4C-952E-CC26D63650CC}">
      <dsp:nvSpPr>
        <dsp:cNvPr id="0" name=""/>
        <dsp:cNvSpPr/>
      </dsp:nvSpPr>
      <dsp:spPr>
        <a:xfrm>
          <a:off x="5866947" y="3406792"/>
          <a:ext cx="882568" cy="441284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100" kern="1200" dirty="0">
              <a:solidFill>
                <a:sysClr val="windowText" lastClr="000000"/>
              </a:solidFill>
            </a:rPr>
            <a:t>د</a:t>
          </a:r>
          <a:r>
            <a:rPr lang="fa-IR" sz="1100" b="1" kern="1200" dirty="0">
              <a:solidFill>
                <a:sysClr val="windowText" lastClr="000000"/>
              </a:solidFill>
            </a:rPr>
            <a:t>رمان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5866947" y="3406792"/>
        <a:ext cx="882568" cy="441284"/>
      </dsp:txXfrm>
    </dsp:sp>
    <dsp:sp modelId="{285D4071-5E48-426B-89A8-A68F7B033772}">
      <dsp:nvSpPr>
        <dsp:cNvPr id="0" name=""/>
        <dsp:cNvSpPr/>
      </dsp:nvSpPr>
      <dsp:spPr>
        <a:xfrm>
          <a:off x="6870781" y="2093390"/>
          <a:ext cx="882568" cy="441284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ysClr val="windowText" lastClr="000000"/>
              </a:solidFill>
            </a:rPr>
            <a:t>TSH&gt; 20 </a:t>
          </a:r>
          <a:r>
            <a:rPr lang="fa-IR" sz="1100" b="1" kern="1200" dirty="0">
              <a:solidFill>
                <a:sysClr val="windowText" lastClr="000000"/>
              </a:solidFill>
            </a:rPr>
            <a:t> سرم 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6870781" y="2093390"/>
        <a:ext cx="882568" cy="441284"/>
      </dsp:txXfrm>
    </dsp:sp>
    <dsp:sp modelId="{67487921-CD84-4E24-89FC-8F19F773B6A6}">
      <dsp:nvSpPr>
        <dsp:cNvPr id="0" name=""/>
        <dsp:cNvSpPr/>
      </dsp:nvSpPr>
      <dsp:spPr>
        <a:xfrm>
          <a:off x="6870781" y="2711615"/>
          <a:ext cx="882568" cy="647015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100" b="1" kern="1200" dirty="0">
              <a:solidFill>
                <a:sysClr val="windowText" lastClr="000000"/>
              </a:solidFill>
            </a:rPr>
            <a:t>درمان با لووتیروکسین با هر میزان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ysClr val="windowText" lastClr="000000"/>
              </a:solidFill>
            </a:rPr>
            <a:t>TSH</a:t>
          </a:r>
        </a:p>
      </dsp:txBody>
      <dsp:txXfrm>
        <a:off x="6870781" y="2711615"/>
        <a:ext cx="882568" cy="647015"/>
      </dsp:txXfrm>
    </dsp:sp>
    <dsp:sp modelId="{75260380-F8A4-41C2-927F-5AE6C88913B6}">
      <dsp:nvSpPr>
        <dsp:cNvPr id="0" name=""/>
        <dsp:cNvSpPr/>
      </dsp:nvSpPr>
      <dsp:spPr>
        <a:xfrm>
          <a:off x="1833198" y="1244350"/>
          <a:ext cx="2806072" cy="531606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100" b="1" kern="1200" dirty="0">
              <a:solidFill>
                <a:sysClr val="windowText" lastClr="000000"/>
              </a:solidFill>
            </a:rPr>
            <a:t>اندازه گیری </a:t>
          </a:r>
          <a:r>
            <a:rPr lang="en-US" sz="1100" b="1" kern="1200" dirty="0">
              <a:solidFill>
                <a:sysClr val="windowText" lastClr="000000"/>
              </a:solidFill>
            </a:rPr>
            <a:t>TSH</a:t>
          </a:r>
          <a:r>
            <a:rPr lang="fa-IR" sz="1100" b="1" kern="1200" dirty="0">
              <a:solidFill>
                <a:sysClr val="windowText" lastClr="000000"/>
              </a:solidFill>
            </a:rPr>
            <a:t> و </a:t>
          </a:r>
          <a:r>
            <a:rPr lang="en-US" sz="1100" b="1" kern="1200" dirty="0">
              <a:solidFill>
                <a:sysClr val="windowText" lastClr="000000"/>
              </a:solidFill>
            </a:rPr>
            <a:t>T4 </a:t>
          </a:r>
          <a:r>
            <a:rPr lang="fa-IR" sz="1100" b="1" kern="1200" dirty="0">
              <a:solidFill>
                <a:sysClr val="windowText" lastClr="000000"/>
              </a:solidFill>
            </a:rPr>
            <a:t> و </a:t>
          </a:r>
          <a:r>
            <a:rPr lang="en-US" sz="1100" b="1" kern="1200" dirty="0">
              <a:solidFill>
                <a:sysClr val="windowText" lastClr="000000"/>
              </a:solidFill>
            </a:rPr>
            <a:t>free T4 </a:t>
          </a:r>
          <a:r>
            <a:rPr lang="fa-IR" sz="1100" b="1" kern="1200" dirty="0">
              <a:solidFill>
                <a:sysClr val="windowText" lastClr="000000"/>
              </a:solidFill>
            </a:rPr>
            <a:t> سرم در روز چهارده</a:t>
          </a:r>
          <a:r>
            <a:rPr lang="fa-IR" sz="1100" kern="1200" dirty="0">
              <a:solidFill>
                <a:sysClr val="windowText" lastClr="000000"/>
              </a:solidFill>
            </a:rPr>
            <a:t>م تولد </a:t>
          </a:r>
          <a:endParaRPr lang="en-US" sz="1100" kern="1200" dirty="0">
            <a:solidFill>
              <a:sysClr val="windowText" lastClr="000000"/>
            </a:solidFill>
          </a:endParaRPr>
        </a:p>
      </dsp:txBody>
      <dsp:txXfrm>
        <a:off x="1833198" y="1244350"/>
        <a:ext cx="2806072" cy="531606"/>
      </dsp:txXfrm>
    </dsp:sp>
    <dsp:sp modelId="{18EEC7F7-08E4-419D-9D20-1A57E8DA8085}">
      <dsp:nvSpPr>
        <dsp:cNvPr id="0" name=""/>
        <dsp:cNvSpPr/>
      </dsp:nvSpPr>
      <dsp:spPr>
        <a:xfrm>
          <a:off x="6078219" y="1202662"/>
          <a:ext cx="1425100" cy="590526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100" b="1" kern="1200" dirty="0">
              <a:solidFill>
                <a:sysClr val="windowText" lastClr="000000"/>
              </a:solidFill>
            </a:rPr>
            <a:t>در هرسنی </a:t>
          </a:r>
          <a:endParaRPr lang="en-US" sz="1100" b="1" kern="1200" dirty="0">
            <a:solidFill>
              <a:sysClr val="windowText" lastClr="000000"/>
            </a:solidFill>
          </a:endParaRPr>
        </a:p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ysClr val="windowText" lastClr="000000"/>
              </a:solidFill>
            </a:rPr>
            <a:t> TSH  </a:t>
          </a:r>
          <a:r>
            <a:rPr lang="fa-IR" sz="1100" b="1" kern="1200" dirty="0">
              <a:solidFill>
                <a:sysClr val="windowText" lastClr="000000"/>
              </a:solidFill>
            </a:rPr>
            <a:t>بالای 20 درمان </a:t>
          </a:r>
          <a:endParaRPr lang="en-US" sz="1100" b="1" kern="1200" dirty="0">
            <a:solidFill>
              <a:sysClr val="windowText" lastClr="000000"/>
            </a:solidFill>
          </a:endParaRPr>
        </a:p>
      </dsp:txBody>
      <dsp:txXfrm>
        <a:off x="6078219" y="1202662"/>
        <a:ext cx="1425100" cy="5905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584D0-2249-4A74-86A7-147BAC684752}">
      <dsp:nvSpPr>
        <dsp:cNvPr id="0" name=""/>
        <dsp:cNvSpPr/>
      </dsp:nvSpPr>
      <dsp:spPr>
        <a:xfrm>
          <a:off x="0" y="4693887"/>
          <a:ext cx="10427516" cy="0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79617C-6320-4D8D-AA2E-A7E352311D6F}">
      <dsp:nvSpPr>
        <dsp:cNvPr id="0" name=""/>
        <dsp:cNvSpPr/>
      </dsp:nvSpPr>
      <dsp:spPr>
        <a:xfrm>
          <a:off x="0" y="2299963"/>
          <a:ext cx="10427516" cy="0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F0089-6F5F-46F3-8F90-442827FCABBC}">
      <dsp:nvSpPr>
        <dsp:cNvPr id="0" name=""/>
        <dsp:cNvSpPr/>
      </dsp:nvSpPr>
      <dsp:spPr>
        <a:xfrm>
          <a:off x="0" y="578239"/>
          <a:ext cx="10427516" cy="0"/>
        </a:xfrm>
        <a:prstGeom prst="line">
          <a:avLst/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F8F6E3-51D1-447B-BD5B-2CD33A453F16}">
      <dsp:nvSpPr>
        <dsp:cNvPr id="0" name=""/>
        <dsp:cNvSpPr/>
      </dsp:nvSpPr>
      <dsp:spPr>
        <a:xfrm>
          <a:off x="2705366" y="0"/>
          <a:ext cx="7716361" cy="49948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should be referred to an expert center (1/++0).</a:t>
          </a:r>
          <a:endParaRPr lang="en-US" sz="2000" b="1" kern="1200" dirty="0">
            <a:solidFill>
              <a:schemeClr val="bg1"/>
            </a:solidFill>
          </a:endParaRPr>
        </a:p>
      </dsp:txBody>
      <dsp:txXfrm>
        <a:off x="2705366" y="0"/>
        <a:ext cx="7716361" cy="499483"/>
      </dsp:txXfrm>
    </dsp:sp>
    <dsp:sp modelId="{A1CA2ED8-A33A-4CB2-BF18-6C0BE5370FA8}">
      <dsp:nvSpPr>
        <dsp:cNvPr id="0" name=""/>
        <dsp:cNvSpPr/>
      </dsp:nvSpPr>
      <dsp:spPr>
        <a:xfrm>
          <a:off x="141888" y="981915"/>
          <a:ext cx="2227402" cy="953503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abnormal neonatal screening result 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188443" y="1028470"/>
        <a:ext cx="2134292" cy="906948"/>
      </dsp:txXfrm>
    </dsp:sp>
    <dsp:sp modelId="{77DDDEE4-0A6F-41CE-9D10-2D06DDA9D322}">
      <dsp:nvSpPr>
        <dsp:cNvPr id="0" name=""/>
        <dsp:cNvSpPr/>
      </dsp:nvSpPr>
      <dsp:spPr>
        <a:xfrm>
          <a:off x="2469131" y="651596"/>
          <a:ext cx="7958384" cy="1814430"/>
        </a:xfrm>
        <a:prstGeom prst="rect">
          <a:avLst/>
        </a:prstGeom>
        <a:solidFill>
          <a:schemeClr val="tx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confirmatory testing (fT4 and TSH) (1/++0).</a:t>
          </a:r>
          <a:endParaRPr lang="en-US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In countries or regions where thyroid function tests are</a:t>
          </a:r>
          <a:br>
            <a:rPr lang="en-US" sz="1800" b="1" kern="1200" dirty="0">
              <a:solidFill>
                <a:schemeClr val="bg1"/>
              </a:solidFill>
            </a:rPr>
          </a:b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not readily available, LT4 treatment should be started if</a:t>
          </a:r>
          <a:br>
            <a:rPr lang="en-US" sz="1800" b="1" kern="1200" dirty="0">
              <a:solidFill>
                <a:schemeClr val="bg1"/>
              </a:solidFill>
            </a:rPr>
          </a:b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filter paper TSH concentration is &gt;40 </a:t>
          </a:r>
          <a:r>
            <a:rPr lang="en-US" sz="1800" b="1" kern="1200" dirty="0" err="1">
              <a:solidFill>
                <a:schemeClr val="bg1"/>
              </a:solidFill>
              <a:latin typeface="Times New Roman" panose="02020603050405020304" pitchFamily="18" charset="0"/>
            </a:rPr>
            <a:t>mU</a:t>
          </a: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/L (at the</a:t>
          </a:r>
          <a:br>
            <a:rPr lang="en-US" sz="1800" b="1" kern="1200" dirty="0">
              <a:solidFill>
                <a:schemeClr val="bg1"/>
              </a:solidFill>
            </a:rPr>
          </a:b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moment of neonatal screening; arbitrary threshold,</a:t>
          </a:r>
          <a:br>
            <a:rPr lang="en-US" sz="1800" b="1" kern="1200" dirty="0">
              <a:solidFill>
                <a:schemeClr val="bg1"/>
              </a:solidFill>
            </a:rPr>
          </a:b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expert opinion) (2/+00).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2469131" y="651596"/>
        <a:ext cx="7958384" cy="1814430"/>
      </dsp:txXfrm>
    </dsp:sp>
    <dsp:sp modelId="{D80EB02F-2B0F-4CB8-8C29-137B592B84E0}">
      <dsp:nvSpPr>
        <dsp:cNvPr id="0" name=""/>
        <dsp:cNvSpPr/>
      </dsp:nvSpPr>
      <dsp:spPr>
        <a:xfrm>
          <a:off x="2920769" y="2660635"/>
          <a:ext cx="7495133" cy="56109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FF00"/>
              </a:solidFill>
            </a:rPr>
            <a:t> </a:t>
          </a:r>
          <a:r>
            <a:rPr lang="en-US" sz="1800" b="1" kern="1200" dirty="0">
              <a:solidFill>
                <a:schemeClr val="bg1"/>
              </a:solidFill>
            </a:rPr>
            <a:t>With T4 low or without T4</a:t>
          </a:r>
          <a:r>
            <a:rPr lang="fa-IR" sz="1800" b="1" kern="1200" dirty="0">
              <a:solidFill>
                <a:schemeClr val="bg1"/>
              </a:solidFill>
            </a:rPr>
            <a:t>  </a:t>
          </a:r>
          <a:r>
            <a:rPr lang="en-US" sz="1800" b="1" kern="1200" dirty="0">
              <a:solidFill>
                <a:schemeClr val="bg1"/>
              </a:solidFill>
            </a:rPr>
            <a:t>  </a:t>
          </a:r>
          <a:r>
            <a:rPr lang="en-US" sz="1800" b="1" kern="1200" dirty="0">
              <a:solidFill>
                <a:schemeClr val="bg1"/>
              </a:solidFill>
              <a:highlight>
                <a:srgbClr val="00FFFF"/>
              </a:highlight>
            </a:rPr>
            <a:t>start treatment </a:t>
          </a:r>
        </a:p>
      </dsp:txBody>
      <dsp:txXfrm>
        <a:off x="2920769" y="2660635"/>
        <a:ext cx="7495133" cy="561098"/>
      </dsp:txXfrm>
    </dsp:sp>
    <dsp:sp modelId="{80D1C49C-30C4-4E83-BDCF-FAC3FE3F37F6}">
      <dsp:nvSpPr>
        <dsp:cNvPr id="0" name=""/>
        <dsp:cNvSpPr/>
      </dsp:nvSpPr>
      <dsp:spPr>
        <a:xfrm>
          <a:off x="114180" y="2815561"/>
          <a:ext cx="2656958" cy="569258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If the serum TSH concentration </a:t>
          </a:r>
          <a:r>
            <a:rPr lang="en-US" sz="1800" b="1" kern="1200" dirty="0">
              <a:solidFill>
                <a:schemeClr val="bg1"/>
              </a:solidFill>
              <a:highlight>
                <a:srgbClr val="00FFFF"/>
              </a:highlight>
              <a:latin typeface="Times New Roman" panose="02020603050405020304" pitchFamily="18" charset="0"/>
            </a:rPr>
            <a:t>is &gt;20 </a:t>
          </a:r>
          <a:r>
            <a:rPr lang="en-US" sz="1800" b="1" kern="1200" dirty="0" err="1">
              <a:solidFill>
                <a:schemeClr val="bg1"/>
              </a:solidFill>
              <a:latin typeface="Times New Roman" panose="02020603050405020304" pitchFamily="18" charset="0"/>
            </a:rPr>
            <a:t>mU</a:t>
          </a: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/L 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141974" y="2843355"/>
        <a:ext cx="2601370" cy="541464"/>
      </dsp:txXfrm>
    </dsp:sp>
    <dsp:sp modelId="{CE2BB1AA-26A6-462A-AB04-35750820CAE5}">
      <dsp:nvSpPr>
        <dsp:cNvPr id="0" name=""/>
        <dsp:cNvSpPr/>
      </dsp:nvSpPr>
      <dsp:spPr>
        <a:xfrm>
          <a:off x="0" y="3326931"/>
          <a:ext cx="10427516" cy="399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1" kern="1200" dirty="0"/>
        </a:p>
      </dsp:txBody>
      <dsp:txXfrm>
        <a:off x="0" y="3326931"/>
        <a:ext cx="10427516" cy="399188"/>
      </dsp:txXfrm>
    </dsp:sp>
    <dsp:sp modelId="{FB67210B-503D-4C30-8679-33E0138435DF}">
      <dsp:nvSpPr>
        <dsp:cNvPr id="0" name=""/>
        <dsp:cNvSpPr/>
      </dsp:nvSpPr>
      <dsp:spPr>
        <a:xfrm>
          <a:off x="2808920" y="3441866"/>
          <a:ext cx="7618595" cy="1672122"/>
        </a:xfrm>
        <a:prstGeom prst="rect">
          <a:avLst/>
        </a:prstGeom>
        <a:solidFill>
          <a:schemeClr val="tx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FF00"/>
            </a:buClr>
            <a:buFont typeface="Arial" panose="020B0604020202020204" pitchFamily="34" charset="0"/>
            <a:buNone/>
          </a:pPr>
          <a:r>
            <a:rPr lang="en-US" sz="1800" b="1" kern="1200" dirty="0">
              <a:solidFill>
                <a:srgbClr val="C00000"/>
              </a:solidFill>
              <a:latin typeface="Times New Roman" panose="02020603050405020304" pitchFamily="18" charset="0"/>
            </a:rPr>
            <a:t>we suggest to either </a:t>
          </a:r>
          <a:r>
            <a:rPr lang="en-US" sz="1800" b="1" kern="1200" dirty="0">
              <a:solidFill>
                <a:srgbClr val="C00000"/>
              </a:solidFill>
              <a:highlight>
                <a:srgbClr val="00FFFF"/>
              </a:highlight>
              <a:latin typeface="Times New Roman" panose="02020603050405020304" pitchFamily="18" charset="0"/>
            </a:rPr>
            <a:t>start LT4 </a:t>
          </a:r>
          <a:r>
            <a:rPr lang="en-US" sz="1800" b="1" kern="1200" dirty="0">
              <a:solidFill>
                <a:srgbClr val="C00000"/>
              </a:solidFill>
              <a:latin typeface="Times New Roman" panose="02020603050405020304" pitchFamily="18" charset="0"/>
            </a:rPr>
            <a:t>treatment immediately</a:t>
          </a:r>
          <a:br>
            <a:rPr lang="en-US" sz="1800" b="1" kern="1200" dirty="0"/>
          </a:b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and retest, off-treatment, at a later stage, or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FFF00"/>
            </a:buClr>
            <a:buFont typeface="Arial" panose="020B0604020202020204" pitchFamily="34" charset="0"/>
            <a:buNone/>
          </a:pP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to withhold treatment but </a:t>
          </a:r>
          <a:r>
            <a:rPr lang="en-US" sz="1800" b="1" kern="1200" dirty="0">
              <a:solidFill>
                <a:schemeClr val="bg1"/>
              </a:solidFill>
              <a:highlight>
                <a:srgbClr val="00FFFF"/>
              </a:highlight>
              <a:latin typeface="Times New Roman" panose="02020603050405020304" pitchFamily="18" charset="0"/>
            </a:rPr>
            <a:t>retest 1 to 2 weeks </a:t>
          </a: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later and to re-evaluate</a:t>
          </a:r>
          <a:br>
            <a:rPr lang="en-US" sz="1800" b="1" kern="1200" dirty="0">
              <a:solidFill>
                <a:schemeClr val="bg1"/>
              </a:solidFill>
            </a:rPr>
          </a:br>
          <a:br>
            <a:rPr lang="en-US" sz="1800" b="1" kern="1200" dirty="0">
              <a:solidFill>
                <a:schemeClr val="bg1"/>
              </a:solidFill>
            </a:rPr>
          </a:b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the need for treatment (lack of evidence in favor or against treatment, this is an area of further investigation) (2/++0).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2808920" y="3441866"/>
        <a:ext cx="7618595" cy="1672122"/>
      </dsp:txXfrm>
    </dsp:sp>
    <dsp:sp modelId="{00E4EEBB-FC96-4510-914D-261734AC23B2}">
      <dsp:nvSpPr>
        <dsp:cNvPr id="0" name=""/>
        <dsp:cNvSpPr/>
      </dsp:nvSpPr>
      <dsp:spPr>
        <a:xfrm>
          <a:off x="68375" y="3820625"/>
          <a:ext cx="2711154" cy="84026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TSH concentration is </a:t>
          </a:r>
          <a:r>
            <a:rPr lang="en-US" sz="1800" b="1" kern="1200" dirty="0">
              <a:solidFill>
                <a:schemeClr val="bg1"/>
              </a:solidFill>
              <a:highlight>
                <a:srgbClr val="00FFFF"/>
              </a:highlight>
              <a:latin typeface="Times New Roman" panose="02020603050405020304" pitchFamily="18" charset="0"/>
            </a:rPr>
            <a:t>6–20 </a:t>
          </a:r>
          <a:r>
            <a:rPr lang="en-US" sz="1800" b="1" kern="1200" dirty="0" err="1">
              <a:solidFill>
                <a:schemeClr val="bg1"/>
              </a:solidFill>
              <a:highlight>
                <a:srgbClr val="00FFFF"/>
              </a:highlight>
              <a:latin typeface="Times New Roman" panose="02020603050405020304" pitchFamily="18" charset="0"/>
            </a:rPr>
            <a:t>mU</a:t>
          </a:r>
          <a:r>
            <a:rPr lang="en-US" sz="1800" b="1" kern="1200" dirty="0">
              <a:solidFill>
                <a:schemeClr val="bg1"/>
              </a:solidFill>
              <a:highlight>
                <a:srgbClr val="00FFFF"/>
              </a:highlight>
              <a:latin typeface="Times New Roman" panose="02020603050405020304" pitchFamily="18" charset="0"/>
            </a:rPr>
            <a:t>/L </a:t>
          </a: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beyond</a:t>
          </a:r>
          <a:br>
            <a:rPr lang="en-US" sz="1800" b="1" kern="1200" dirty="0">
              <a:solidFill>
                <a:schemeClr val="bg1"/>
              </a:solidFill>
            </a:rPr>
          </a:b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the age of 21 days 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109401" y="3861651"/>
        <a:ext cx="2629102" cy="7992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96781F-5026-4564-A8A3-D2668AD5095C}">
      <dsp:nvSpPr>
        <dsp:cNvPr id="0" name=""/>
        <dsp:cNvSpPr/>
      </dsp:nvSpPr>
      <dsp:spPr>
        <a:xfrm>
          <a:off x="5710655" y="0"/>
          <a:ext cx="1463636" cy="975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TSH&gt;5 IN FILTER PAPER</a:t>
          </a:r>
        </a:p>
      </dsp:txBody>
      <dsp:txXfrm>
        <a:off x="5739234" y="28579"/>
        <a:ext cx="1406478" cy="918599"/>
      </dsp:txXfrm>
    </dsp:sp>
    <dsp:sp modelId="{36DA5AE9-A76E-4119-926F-D8FCDD78C3EC}">
      <dsp:nvSpPr>
        <dsp:cNvPr id="0" name=""/>
        <dsp:cNvSpPr/>
      </dsp:nvSpPr>
      <dsp:spPr>
        <a:xfrm>
          <a:off x="2712610" y="975757"/>
          <a:ext cx="3729863" cy="624833"/>
        </a:xfrm>
        <a:custGeom>
          <a:avLst/>
          <a:gdLst/>
          <a:ahLst/>
          <a:cxnLst/>
          <a:rect l="0" t="0" r="0" b="0"/>
          <a:pathLst>
            <a:path>
              <a:moveTo>
                <a:pt x="3729863" y="0"/>
              </a:moveTo>
              <a:lnTo>
                <a:pt x="3729863" y="312416"/>
              </a:lnTo>
              <a:lnTo>
                <a:pt x="0" y="312416"/>
              </a:lnTo>
              <a:lnTo>
                <a:pt x="0" y="62483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8F0ACA-3A2D-45AF-B331-E34BDAE8197B}">
      <dsp:nvSpPr>
        <dsp:cNvPr id="0" name=""/>
        <dsp:cNvSpPr/>
      </dsp:nvSpPr>
      <dsp:spPr>
        <a:xfrm>
          <a:off x="1980791" y="1600591"/>
          <a:ext cx="1463636" cy="975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EVALUATION OF  SERUM T4,FT4,TSH</a:t>
          </a:r>
        </a:p>
      </dsp:txBody>
      <dsp:txXfrm>
        <a:off x="2009370" y="1629170"/>
        <a:ext cx="1406478" cy="918599"/>
      </dsp:txXfrm>
    </dsp:sp>
    <dsp:sp modelId="{68D6E13C-79D3-48DF-8B80-4F8D79E7848C}">
      <dsp:nvSpPr>
        <dsp:cNvPr id="0" name=""/>
        <dsp:cNvSpPr/>
      </dsp:nvSpPr>
      <dsp:spPr>
        <a:xfrm>
          <a:off x="821349" y="2576349"/>
          <a:ext cx="1891260" cy="1565742"/>
        </a:xfrm>
        <a:custGeom>
          <a:avLst/>
          <a:gdLst/>
          <a:ahLst/>
          <a:cxnLst/>
          <a:rect l="0" t="0" r="0" b="0"/>
          <a:pathLst>
            <a:path>
              <a:moveTo>
                <a:pt x="1891260" y="0"/>
              </a:moveTo>
              <a:lnTo>
                <a:pt x="1891260" y="782871"/>
              </a:lnTo>
              <a:lnTo>
                <a:pt x="0" y="782871"/>
              </a:lnTo>
              <a:lnTo>
                <a:pt x="0" y="1565742"/>
              </a:lnTo>
            </a:path>
          </a:pathLst>
        </a:custGeom>
        <a:noFill/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2C16EE-6A6D-4AF8-B4D8-5F67E34F85FC}">
      <dsp:nvSpPr>
        <dsp:cNvPr id="0" name=""/>
        <dsp:cNvSpPr/>
      </dsp:nvSpPr>
      <dsp:spPr>
        <a:xfrm>
          <a:off x="89530" y="4142092"/>
          <a:ext cx="1463636" cy="975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No TREATMEWNT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AND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FOLLOW UP </a:t>
          </a:r>
        </a:p>
      </dsp:txBody>
      <dsp:txXfrm>
        <a:off x="118109" y="4170671"/>
        <a:ext cx="1406478" cy="918599"/>
      </dsp:txXfrm>
    </dsp:sp>
    <dsp:sp modelId="{EFC72ED3-81F3-4A35-8F61-A7FF86016FB4}">
      <dsp:nvSpPr>
        <dsp:cNvPr id="0" name=""/>
        <dsp:cNvSpPr/>
      </dsp:nvSpPr>
      <dsp:spPr>
        <a:xfrm>
          <a:off x="1128764" y="2576349"/>
          <a:ext cx="1583845" cy="380801"/>
        </a:xfrm>
        <a:custGeom>
          <a:avLst/>
          <a:gdLst/>
          <a:ahLst/>
          <a:cxnLst/>
          <a:rect l="0" t="0" r="0" b="0"/>
          <a:pathLst>
            <a:path>
              <a:moveTo>
                <a:pt x="1583845" y="0"/>
              </a:moveTo>
              <a:lnTo>
                <a:pt x="1583845" y="190400"/>
              </a:lnTo>
              <a:lnTo>
                <a:pt x="0" y="190400"/>
              </a:lnTo>
              <a:lnTo>
                <a:pt x="0" y="38080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07AB1F-B615-40C4-93EB-E960BFE58345}">
      <dsp:nvSpPr>
        <dsp:cNvPr id="0" name=""/>
        <dsp:cNvSpPr/>
      </dsp:nvSpPr>
      <dsp:spPr>
        <a:xfrm flipH="1">
          <a:off x="416262" y="2957150"/>
          <a:ext cx="1425003" cy="975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TSH&lt;6</a:t>
          </a:r>
        </a:p>
      </dsp:txBody>
      <dsp:txXfrm>
        <a:off x="444841" y="2985729"/>
        <a:ext cx="1367845" cy="918599"/>
      </dsp:txXfrm>
    </dsp:sp>
    <dsp:sp modelId="{822A0F32-25B4-40D9-9641-8CAC6A417770}">
      <dsp:nvSpPr>
        <dsp:cNvPr id="0" name=""/>
        <dsp:cNvSpPr/>
      </dsp:nvSpPr>
      <dsp:spPr>
        <a:xfrm>
          <a:off x="2712610" y="2576349"/>
          <a:ext cx="415030" cy="478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460"/>
              </a:lnTo>
              <a:lnTo>
                <a:pt x="415030" y="239460"/>
              </a:lnTo>
              <a:lnTo>
                <a:pt x="415030" y="478920"/>
              </a:lnTo>
            </a:path>
          </a:pathLst>
        </a:custGeom>
        <a:noFill/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4DB578-F4FA-4F16-AB01-0C75D17A63CE}">
      <dsp:nvSpPr>
        <dsp:cNvPr id="0" name=""/>
        <dsp:cNvSpPr/>
      </dsp:nvSpPr>
      <dsp:spPr>
        <a:xfrm>
          <a:off x="2524379" y="3055270"/>
          <a:ext cx="1206521" cy="7552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TSH 6-10 </a:t>
          </a:r>
        </a:p>
      </dsp:txBody>
      <dsp:txXfrm>
        <a:off x="2546500" y="3077391"/>
        <a:ext cx="1162279" cy="711035"/>
      </dsp:txXfrm>
    </dsp:sp>
    <dsp:sp modelId="{8C26CD52-690D-4D9E-80D1-74617AB0FEF4}">
      <dsp:nvSpPr>
        <dsp:cNvPr id="0" name=""/>
        <dsp:cNvSpPr/>
      </dsp:nvSpPr>
      <dsp:spPr>
        <a:xfrm>
          <a:off x="2326204" y="3810548"/>
          <a:ext cx="801435" cy="316618"/>
        </a:xfrm>
        <a:custGeom>
          <a:avLst/>
          <a:gdLst/>
          <a:ahLst/>
          <a:cxnLst/>
          <a:rect l="0" t="0" r="0" b="0"/>
          <a:pathLst>
            <a:path>
              <a:moveTo>
                <a:pt x="801435" y="0"/>
              </a:moveTo>
              <a:lnTo>
                <a:pt x="801435" y="158309"/>
              </a:lnTo>
              <a:lnTo>
                <a:pt x="0" y="158309"/>
              </a:lnTo>
              <a:lnTo>
                <a:pt x="0" y="31661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B43208-C67A-489D-8E53-77571F397363}">
      <dsp:nvSpPr>
        <dsp:cNvPr id="0" name=""/>
        <dsp:cNvSpPr/>
      </dsp:nvSpPr>
      <dsp:spPr>
        <a:xfrm>
          <a:off x="1685124" y="4127167"/>
          <a:ext cx="1282160" cy="975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FT4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N </a:t>
          </a:r>
        </a:p>
      </dsp:txBody>
      <dsp:txXfrm>
        <a:off x="1713703" y="4155746"/>
        <a:ext cx="1225002" cy="918599"/>
      </dsp:txXfrm>
    </dsp:sp>
    <dsp:sp modelId="{AADFDB61-1510-4C6D-BEAB-1667647C949F}">
      <dsp:nvSpPr>
        <dsp:cNvPr id="0" name=""/>
        <dsp:cNvSpPr/>
      </dsp:nvSpPr>
      <dsp:spPr>
        <a:xfrm>
          <a:off x="1647013" y="5102924"/>
          <a:ext cx="679191" cy="280263"/>
        </a:xfrm>
        <a:custGeom>
          <a:avLst/>
          <a:gdLst/>
          <a:ahLst/>
          <a:cxnLst/>
          <a:rect l="0" t="0" r="0" b="0"/>
          <a:pathLst>
            <a:path>
              <a:moveTo>
                <a:pt x="679191" y="0"/>
              </a:moveTo>
              <a:lnTo>
                <a:pt x="679191" y="140131"/>
              </a:lnTo>
              <a:lnTo>
                <a:pt x="0" y="140131"/>
              </a:lnTo>
              <a:lnTo>
                <a:pt x="0" y="28026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31C74D-992D-4900-831D-113931C2CE79}">
      <dsp:nvSpPr>
        <dsp:cNvPr id="0" name=""/>
        <dsp:cNvSpPr/>
      </dsp:nvSpPr>
      <dsp:spPr>
        <a:xfrm>
          <a:off x="949031" y="5383188"/>
          <a:ext cx="1395964" cy="975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bg1"/>
              </a:solidFill>
            </a:rPr>
            <a:t>TREATMENT  BASE3ED ON CLINICIAN  JUDJMENT  or retesting and increasing trend of </a:t>
          </a:r>
          <a:r>
            <a:rPr lang="en-US" sz="900" b="1" kern="1200" dirty="0" err="1">
              <a:solidFill>
                <a:schemeClr val="bg1"/>
              </a:solidFill>
            </a:rPr>
            <a:t>tsh</a:t>
          </a:r>
          <a:r>
            <a:rPr lang="en-US" sz="900" b="1" kern="1200" dirty="0">
              <a:solidFill>
                <a:schemeClr val="bg1"/>
              </a:solidFill>
            </a:rPr>
            <a:t>  start  treatment </a:t>
          </a:r>
        </a:p>
      </dsp:txBody>
      <dsp:txXfrm>
        <a:off x="977610" y="5411767"/>
        <a:ext cx="1338806" cy="918599"/>
      </dsp:txXfrm>
    </dsp:sp>
    <dsp:sp modelId="{A463244A-01A4-4E9B-9EBA-F949E506C4F3}">
      <dsp:nvSpPr>
        <dsp:cNvPr id="0" name=""/>
        <dsp:cNvSpPr/>
      </dsp:nvSpPr>
      <dsp:spPr>
        <a:xfrm>
          <a:off x="3127640" y="3810548"/>
          <a:ext cx="712892" cy="312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453"/>
              </a:lnTo>
              <a:lnTo>
                <a:pt x="712892" y="156453"/>
              </a:lnTo>
              <a:lnTo>
                <a:pt x="712892" y="31290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D8CA41-733A-44DF-9610-42D5B93C85B9}">
      <dsp:nvSpPr>
        <dsp:cNvPr id="0" name=""/>
        <dsp:cNvSpPr/>
      </dsp:nvSpPr>
      <dsp:spPr>
        <a:xfrm>
          <a:off x="3221546" y="4123455"/>
          <a:ext cx="1237973" cy="9329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FT4  LOW </a:t>
          </a:r>
        </a:p>
      </dsp:txBody>
      <dsp:txXfrm>
        <a:off x="3248872" y="4150781"/>
        <a:ext cx="1183321" cy="878310"/>
      </dsp:txXfrm>
    </dsp:sp>
    <dsp:sp modelId="{B5B78843-FA2F-4086-A9AE-3FEFC269B53D}">
      <dsp:nvSpPr>
        <dsp:cNvPr id="0" name=""/>
        <dsp:cNvSpPr/>
      </dsp:nvSpPr>
      <dsp:spPr>
        <a:xfrm>
          <a:off x="3840532" y="5056418"/>
          <a:ext cx="617552" cy="330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245"/>
              </a:lnTo>
              <a:lnTo>
                <a:pt x="617552" y="165245"/>
              </a:lnTo>
              <a:lnTo>
                <a:pt x="617552" y="33049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89D4AA-76A1-4B3F-8A93-204249118A36}">
      <dsp:nvSpPr>
        <dsp:cNvPr id="0" name=""/>
        <dsp:cNvSpPr/>
      </dsp:nvSpPr>
      <dsp:spPr>
        <a:xfrm>
          <a:off x="3726267" y="5386909"/>
          <a:ext cx="1463636" cy="975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</a:rPr>
            <a:t>EVALUATION  CENTRAL HYPOTHYROID </a:t>
          </a:r>
        </a:p>
      </dsp:txBody>
      <dsp:txXfrm>
        <a:off x="3754846" y="5415488"/>
        <a:ext cx="1406478" cy="918599"/>
      </dsp:txXfrm>
    </dsp:sp>
    <dsp:sp modelId="{39E07341-8381-4BEB-92E1-1DC5CE9ECFAB}">
      <dsp:nvSpPr>
        <dsp:cNvPr id="0" name=""/>
        <dsp:cNvSpPr/>
      </dsp:nvSpPr>
      <dsp:spPr>
        <a:xfrm>
          <a:off x="2712610" y="2576349"/>
          <a:ext cx="4094805" cy="368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445"/>
              </a:lnTo>
              <a:lnTo>
                <a:pt x="4094805" y="184445"/>
              </a:lnTo>
              <a:lnTo>
                <a:pt x="4094805" y="36889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CB9EEB-7B97-4D4F-B4E8-084182F718DF}">
      <dsp:nvSpPr>
        <dsp:cNvPr id="0" name=""/>
        <dsp:cNvSpPr/>
      </dsp:nvSpPr>
      <dsp:spPr>
        <a:xfrm>
          <a:off x="6338539" y="2945239"/>
          <a:ext cx="937751" cy="684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TSH 10- 20</a:t>
          </a:r>
        </a:p>
      </dsp:txBody>
      <dsp:txXfrm>
        <a:off x="6358598" y="2965298"/>
        <a:ext cx="897633" cy="644762"/>
      </dsp:txXfrm>
    </dsp:sp>
    <dsp:sp modelId="{DFA06149-EC7E-47D6-AD74-3548174A636E}">
      <dsp:nvSpPr>
        <dsp:cNvPr id="0" name=""/>
        <dsp:cNvSpPr/>
      </dsp:nvSpPr>
      <dsp:spPr>
        <a:xfrm>
          <a:off x="5636267" y="3630120"/>
          <a:ext cx="1171147" cy="454817"/>
        </a:xfrm>
        <a:custGeom>
          <a:avLst/>
          <a:gdLst/>
          <a:ahLst/>
          <a:cxnLst/>
          <a:rect l="0" t="0" r="0" b="0"/>
          <a:pathLst>
            <a:path>
              <a:moveTo>
                <a:pt x="1171147" y="0"/>
              </a:moveTo>
              <a:lnTo>
                <a:pt x="1171147" y="227408"/>
              </a:lnTo>
              <a:lnTo>
                <a:pt x="0" y="227408"/>
              </a:lnTo>
              <a:lnTo>
                <a:pt x="0" y="45481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B1ADAB-6A28-41B8-9DDF-CEB9E91FFD3E}">
      <dsp:nvSpPr>
        <dsp:cNvPr id="0" name=""/>
        <dsp:cNvSpPr/>
      </dsp:nvSpPr>
      <dsp:spPr>
        <a:xfrm>
          <a:off x="4904449" y="4084937"/>
          <a:ext cx="1463636" cy="8423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FT4 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NL</a:t>
          </a:r>
        </a:p>
      </dsp:txBody>
      <dsp:txXfrm>
        <a:off x="4929120" y="4109608"/>
        <a:ext cx="1414294" cy="792973"/>
      </dsp:txXfrm>
    </dsp:sp>
    <dsp:sp modelId="{13F43DAD-BEAF-4490-9954-C9DA0F9470E1}">
      <dsp:nvSpPr>
        <dsp:cNvPr id="0" name=""/>
        <dsp:cNvSpPr/>
      </dsp:nvSpPr>
      <dsp:spPr>
        <a:xfrm>
          <a:off x="5636267" y="4927252"/>
          <a:ext cx="630670" cy="423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893"/>
              </a:lnTo>
              <a:lnTo>
                <a:pt x="630670" y="211893"/>
              </a:lnTo>
              <a:lnTo>
                <a:pt x="630670" y="42378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AB4B19-9F2D-4334-A973-035486F42EFC}">
      <dsp:nvSpPr>
        <dsp:cNvPr id="0" name=""/>
        <dsp:cNvSpPr/>
      </dsp:nvSpPr>
      <dsp:spPr>
        <a:xfrm>
          <a:off x="5535119" y="5351040"/>
          <a:ext cx="1463636" cy="975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chemeClr val="bg1"/>
              </a:solidFill>
            </a:rPr>
            <a:t>CHECK TSH 2 WEEKS LATER IF  WAS </a:t>
          </a:r>
          <a:r>
            <a:rPr lang="en-US" sz="1050" b="1" kern="1200" dirty="0" err="1">
              <a:solidFill>
                <a:schemeClr val="bg1"/>
              </a:solidFill>
            </a:rPr>
            <a:t>SAMEor</a:t>
          </a:r>
          <a:r>
            <a:rPr lang="en-US" sz="1050" b="1" kern="1200" dirty="0">
              <a:solidFill>
                <a:schemeClr val="bg1"/>
              </a:solidFill>
            </a:rPr>
            <a:t> </a:t>
          </a:r>
          <a:r>
            <a:rPr lang="en-US" sz="1050" b="1" kern="1200" dirty="0" err="1">
              <a:solidFill>
                <a:schemeClr val="bg1"/>
              </a:solidFill>
            </a:rPr>
            <a:t>hiher</a:t>
          </a:r>
          <a:r>
            <a:rPr lang="en-US" sz="1050" b="1" kern="1200" dirty="0">
              <a:solidFill>
                <a:schemeClr val="bg1"/>
              </a:solidFill>
            </a:rPr>
            <a:t> TREATMENT</a:t>
          </a:r>
        </a:p>
      </dsp:txBody>
      <dsp:txXfrm>
        <a:off x="5563698" y="5379619"/>
        <a:ext cx="1406478" cy="918599"/>
      </dsp:txXfrm>
    </dsp:sp>
    <dsp:sp modelId="{9551F57D-6A9B-4E33-9145-F5DEB344A54E}">
      <dsp:nvSpPr>
        <dsp:cNvPr id="0" name=""/>
        <dsp:cNvSpPr/>
      </dsp:nvSpPr>
      <dsp:spPr>
        <a:xfrm>
          <a:off x="6807415" y="3630120"/>
          <a:ext cx="1108876" cy="548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299"/>
              </a:lnTo>
              <a:lnTo>
                <a:pt x="1108876" y="274299"/>
              </a:lnTo>
              <a:lnTo>
                <a:pt x="1108876" y="54859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817713-CD8D-4300-A0E2-82CD8A5F6799}">
      <dsp:nvSpPr>
        <dsp:cNvPr id="0" name=""/>
        <dsp:cNvSpPr/>
      </dsp:nvSpPr>
      <dsp:spPr>
        <a:xfrm>
          <a:off x="7184473" y="4178718"/>
          <a:ext cx="1463636" cy="773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FT4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LOW</a:t>
          </a:r>
        </a:p>
      </dsp:txBody>
      <dsp:txXfrm>
        <a:off x="7207136" y="4201381"/>
        <a:ext cx="1418310" cy="728436"/>
      </dsp:txXfrm>
    </dsp:sp>
    <dsp:sp modelId="{5EC75A06-230D-4BA5-B2CD-F4352E7CDF21}">
      <dsp:nvSpPr>
        <dsp:cNvPr id="0" name=""/>
        <dsp:cNvSpPr/>
      </dsp:nvSpPr>
      <dsp:spPr>
        <a:xfrm>
          <a:off x="7916291" y="4952481"/>
          <a:ext cx="169515" cy="503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945"/>
              </a:lnTo>
              <a:lnTo>
                <a:pt x="169515" y="251945"/>
              </a:lnTo>
              <a:lnTo>
                <a:pt x="169515" y="50389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DF0CC-B42D-4746-B0D7-4D972485B507}">
      <dsp:nvSpPr>
        <dsp:cNvPr id="0" name=""/>
        <dsp:cNvSpPr/>
      </dsp:nvSpPr>
      <dsp:spPr>
        <a:xfrm>
          <a:off x="7410854" y="5456373"/>
          <a:ext cx="1349906" cy="8837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TREATMENT</a:t>
          </a:r>
        </a:p>
      </dsp:txBody>
      <dsp:txXfrm>
        <a:off x="7436739" y="5482258"/>
        <a:ext cx="1298136" cy="831998"/>
      </dsp:txXfrm>
    </dsp:sp>
    <dsp:sp modelId="{8287EB64-A98A-4D77-BBAA-2373DF072FA5}">
      <dsp:nvSpPr>
        <dsp:cNvPr id="0" name=""/>
        <dsp:cNvSpPr/>
      </dsp:nvSpPr>
      <dsp:spPr>
        <a:xfrm>
          <a:off x="2712610" y="2576349"/>
          <a:ext cx="6394482" cy="379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734"/>
              </a:lnTo>
              <a:lnTo>
                <a:pt x="6394482" y="189734"/>
              </a:lnTo>
              <a:lnTo>
                <a:pt x="6394482" y="37946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D81AA4-BD6C-4B35-A5FF-2D13990C73EF}">
      <dsp:nvSpPr>
        <dsp:cNvPr id="0" name=""/>
        <dsp:cNvSpPr/>
      </dsp:nvSpPr>
      <dsp:spPr>
        <a:xfrm>
          <a:off x="8495590" y="2955819"/>
          <a:ext cx="1223005" cy="975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TSH&gt;20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 with or without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LOW</a:t>
          </a:r>
          <a:r>
            <a:rPr lang="en-US" sz="1100" b="1" kern="1200" dirty="0">
              <a:solidFill>
                <a:schemeClr val="bg1"/>
              </a:solidFill>
            </a:rPr>
            <a:t>  </a:t>
          </a:r>
          <a:r>
            <a:rPr lang="en-US" sz="1400" b="1" kern="1200" dirty="0">
              <a:solidFill>
                <a:schemeClr val="bg1"/>
              </a:solidFill>
            </a:rPr>
            <a:t>FT4</a:t>
          </a:r>
          <a:endParaRPr lang="en-US" sz="1050" b="1" kern="1200" dirty="0">
            <a:solidFill>
              <a:schemeClr val="bg1"/>
            </a:solidFill>
          </a:endParaRPr>
        </a:p>
      </dsp:txBody>
      <dsp:txXfrm>
        <a:off x="8524169" y="2984398"/>
        <a:ext cx="1165847" cy="918599"/>
      </dsp:txXfrm>
    </dsp:sp>
    <dsp:sp modelId="{1A5DB5D7-53FA-4825-9509-4AE1F82739FF}">
      <dsp:nvSpPr>
        <dsp:cNvPr id="0" name=""/>
        <dsp:cNvSpPr/>
      </dsp:nvSpPr>
      <dsp:spPr>
        <a:xfrm>
          <a:off x="9107092" y="3931576"/>
          <a:ext cx="669755" cy="773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912"/>
              </a:lnTo>
              <a:lnTo>
                <a:pt x="669755" y="386912"/>
              </a:lnTo>
              <a:lnTo>
                <a:pt x="669755" y="77382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FF415D-6A47-4EF1-921E-7C630378928B}">
      <dsp:nvSpPr>
        <dsp:cNvPr id="0" name=""/>
        <dsp:cNvSpPr/>
      </dsp:nvSpPr>
      <dsp:spPr>
        <a:xfrm>
          <a:off x="9045030" y="4705401"/>
          <a:ext cx="1463636" cy="7612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TREATMENT </a:t>
          </a:r>
        </a:p>
      </dsp:txBody>
      <dsp:txXfrm>
        <a:off x="9067327" y="4727698"/>
        <a:ext cx="1419042" cy="716674"/>
      </dsp:txXfrm>
    </dsp:sp>
    <dsp:sp modelId="{023F6F49-C9A9-4C66-B136-F63D6978019F}">
      <dsp:nvSpPr>
        <dsp:cNvPr id="0" name=""/>
        <dsp:cNvSpPr/>
      </dsp:nvSpPr>
      <dsp:spPr>
        <a:xfrm>
          <a:off x="6442473" y="975757"/>
          <a:ext cx="4134069" cy="5451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575"/>
              </a:lnTo>
              <a:lnTo>
                <a:pt x="4134069" y="272575"/>
              </a:lnTo>
              <a:lnTo>
                <a:pt x="4134069" y="54515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35EBC0-3F63-493A-9DED-08DFACC95E66}">
      <dsp:nvSpPr>
        <dsp:cNvPr id="0" name=""/>
        <dsp:cNvSpPr/>
      </dsp:nvSpPr>
      <dsp:spPr>
        <a:xfrm>
          <a:off x="9844724" y="1520909"/>
          <a:ext cx="1463636" cy="975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TSH&gt;20 WITH FILTER PAPER IN LOW ECONOMIC STATE </a:t>
          </a:r>
        </a:p>
      </dsp:txBody>
      <dsp:txXfrm>
        <a:off x="9873303" y="1549488"/>
        <a:ext cx="1406478" cy="918599"/>
      </dsp:txXfrm>
    </dsp:sp>
    <dsp:sp modelId="{F03CC536-3091-42CD-AFFF-508E05832A1F}">
      <dsp:nvSpPr>
        <dsp:cNvPr id="0" name=""/>
        <dsp:cNvSpPr/>
      </dsp:nvSpPr>
      <dsp:spPr>
        <a:xfrm>
          <a:off x="10576542" y="2496667"/>
          <a:ext cx="182134" cy="4199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962"/>
              </a:lnTo>
              <a:lnTo>
                <a:pt x="182134" y="209962"/>
              </a:lnTo>
              <a:lnTo>
                <a:pt x="182134" y="41992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329755-D2FF-4828-9661-104473E61CBD}">
      <dsp:nvSpPr>
        <dsp:cNvPr id="0" name=""/>
        <dsp:cNvSpPr/>
      </dsp:nvSpPr>
      <dsp:spPr>
        <a:xfrm>
          <a:off x="10167094" y="2916592"/>
          <a:ext cx="1183166" cy="975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bg1"/>
              </a:solidFill>
            </a:rPr>
            <a:t>TREATMENT</a:t>
          </a:r>
        </a:p>
      </dsp:txBody>
      <dsp:txXfrm>
        <a:off x="10195673" y="2945171"/>
        <a:ext cx="1126008" cy="9185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657C3-2271-47F0-A42E-895AE3AF09A2}">
      <dsp:nvSpPr>
        <dsp:cNvPr id="0" name=""/>
        <dsp:cNvSpPr/>
      </dsp:nvSpPr>
      <dsp:spPr>
        <a:xfrm rot="5400000">
          <a:off x="13339" y="288642"/>
          <a:ext cx="1924285" cy="1347000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2"/>
              </a:solidFill>
            </a:rPr>
            <a:t>FT4&lt;5PMOL/ 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2"/>
              </a:solidFill>
            </a:rPr>
            <a:t>&lt;0.4 ng/dl</a:t>
          </a:r>
        </a:p>
      </dsp:txBody>
      <dsp:txXfrm rot="-5400000">
        <a:off x="301982" y="673499"/>
        <a:ext cx="1347000" cy="577285"/>
      </dsp:txXfrm>
    </dsp:sp>
    <dsp:sp modelId="{D49B8B51-D300-42ED-929A-0966D7CDC619}">
      <dsp:nvSpPr>
        <dsp:cNvPr id="0" name=""/>
        <dsp:cNvSpPr/>
      </dsp:nvSpPr>
      <dsp:spPr>
        <a:xfrm rot="5400000">
          <a:off x="4374633" y="-2432590"/>
          <a:ext cx="1251443" cy="63220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6035" rIns="26035" bIns="26035" numCol="1" spcCol="1270" anchor="ctr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100" kern="1200" dirty="0"/>
            <a:t>Treatment: 10-15 µg/kg</a:t>
          </a:r>
        </a:p>
      </dsp:txBody>
      <dsp:txXfrm rot="-5400000">
        <a:off x="1839317" y="163816"/>
        <a:ext cx="6260986" cy="1129263"/>
      </dsp:txXfrm>
    </dsp:sp>
    <dsp:sp modelId="{DFB088ED-7D81-494A-9908-CEFEAB6DE2A0}">
      <dsp:nvSpPr>
        <dsp:cNvPr id="0" name=""/>
        <dsp:cNvSpPr/>
      </dsp:nvSpPr>
      <dsp:spPr>
        <a:xfrm rot="5400000">
          <a:off x="24991" y="2026071"/>
          <a:ext cx="1924285" cy="1347000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2"/>
              </a:solidFill>
              <a:latin typeface="Times New Roman" panose="02020603050405020304" pitchFamily="18" charset="0"/>
            </a:rPr>
            <a:t>FT4 (5-12  </a:t>
          </a:r>
          <a:r>
            <a:rPr lang="en-US" sz="1800" b="1" kern="1200" dirty="0" err="1">
              <a:solidFill>
                <a:schemeClr val="bg2"/>
              </a:solidFill>
              <a:latin typeface="Times New Roman" panose="02020603050405020304" pitchFamily="18" charset="0"/>
            </a:rPr>
            <a:t>pmol</a:t>
          </a:r>
          <a:r>
            <a:rPr lang="en-US" sz="1800" b="1" kern="1200" dirty="0">
              <a:solidFill>
                <a:schemeClr val="bg2"/>
              </a:solidFill>
              <a:latin typeface="Times New Roman" panose="02020603050405020304" pitchFamily="18" charset="0"/>
            </a:rPr>
            <a:t>/L)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2"/>
              </a:solidFill>
              <a:latin typeface="Times New Roman" panose="02020603050405020304" pitchFamily="18" charset="0"/>
            </a:rPr>
            <a:t>0.4-0.8ng/dl</a:t>
          </a:r>
          <a:endParaRPr lang="en-US" sz="1800" b="1" kern="1200" dirty="0">
            <a:solidFill>
              <a:schemeClr val="bg2"/>
            </a:solidFill>
          </a:endParaRPr>
        </a:p>
      </dsp:txBody>
      <dsp:txXfrm rot="-5400000">
        <a:off x="313634" y="2410928"/>
        <a:ext cx="1347000" cy="577285"/>
      </dsp:txXfrm>
    </dsp:sp>
    <dsp:sp modelId="{5F4BEB93-5F2B-4460-949D-FC94FD753F33}">
      <dsp:nvSpPr>
        <dsp:cNvPr id="0" name=""/>
        <dsp:cNvSpPr/>
      </dsp:nvSpPr>
      <dsp:spPr>
        <a:xfrm rot="5400000">
          <a:off x="4391695" y="-661940"/>
          <a:ext cx="1250785" cy="60936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6035" rIns="26035" bIns="26035" numCol="1" spcCol="1270" anchor="ctr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100" kern="1200" dirty="0"/>
            <a:t>Treatment:10 µg/kg</a:t>
          </a:r>
        </a:p>
      </dsp:txBody>
      <dsp:txXfrm rot="-5400000">
        <a:off x="1970250" y="1820563"/>
        <a:ext cx="6032618" cy="1128669"/>
      </dsp:txXfrm>
    </dsp:sp>
    <dsp:sp modelId="{D4294449-EAF4-45DC-9F19-B2D834DB630B}">
      <dsp:nvSpPr>
        <dsp:cNvPr id="0" name=""/>
        <dsp:cNvSpPr/>
      </dsp:nvSpPr>
      <dsp:spPr>
        <a:xfrm rot="5400000">
          <a:off x="24991" y="3779650"/>
          <a:ext cx="1924285" cy="1347000"/>
        </a:xfrm>
        <a:prstGeom prst="chevron">
          <a:avLst/>
        </a:prstGeom>
        <a:solidFill>
          <a:schemeClr val="bg2">
            <a:lumMod val="40000"/>
            <a:lumOff val="6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2"/>
              </a:solidFill>
            </a:rPr>
            <a:t>NL TSH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2"/>
              </a:solidFill>
            </a:rPr>
            <a:t>FT4  WNR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2"/>
              </a:solidFill>
            </a:rPr>
            <a:t>For age</a:t>
          </a:r>
        </a:p>
      </dsp:txBody>
      <dsp:txXfrm rot="-5400000">
        <a:off x="313634" y="4164507"/>
        <a:ext cx="1347000" cy="577285"/>
      </dsp:txXfrm>
    </dsp:sp>
    <dsp:sp modelId="{0D2E38A3-464F-4DCB-923D-4B5E69ADB011}">
      <dsp:nvSpPr>
        <dsp:cNvPr id="0" name=""/>
        <dsp:cNvSpPr/>
      </dsp:nvSpPr>
      <dsp:spPr>
        <a:xfrm rot="5400000">
          <a:off x="4215680" y="1192799"/>
          <a:ext cx="1289835" cy="58641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6035" rIns="26035" bIns="26035" numCol="1" spcCol="1270" anchor="ctr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100" kern="1200" dirty="0"/>
            <a:t>Treatment: 5-10 µg/kg</a:t>
          </a:r>
        </a:p>
      </dsp:txBody>
      <dsp:txXfrm rot="-5400000">
        <a:off x="1928531" y="3542914"/>
        <a:ext cx="5801170" cy="116390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657C3-2271-47F0-A42E-895AE3AF09A2}">
      <dsp:nvSpPr>
        <dsp:cNvPr id="0" name=""/>
        <dsp:cNvSpPr/>
      </dsp:nvSpPr>
      <dsp:spPr>
        <a:xfrm rot="5400000">
          <a:off x="1344133" y="175017"/>
          <a:ext cx="2349683" cy="961093"/>
        </a:xfrm>
        <a:prstGeom prst="chevron">
          <a:avLst/>
        </a:prstGeom>
        <a:solidFill>
          <a:schemeClr val="tx2">
            <a:lumMod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FT4&lt;5PMOL/ 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&lt;0.4 ng/dl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Low or NL TSH</a:t>
          </a:r>
        </a:p>
      </dsp:txBody>
      <dsp:txXfrm rot="-5400000">
        <a:off x="2038428" y="-38730"/>
        <a:ext cx="961093" cy="1388590"/>
      </dsp:txXfrm>
    </dsp:sp>
    <dsp:sp modelId="{D49B8B51-D300-42ED-929A-0966D7CDC619}">
      <dsp:nvSpPr>
        <dsp:cNvPr id="0" name=""/>
        <dsp:cNvSpPr/>
      </dsp:nvSpPr>
      <dsp:spPr>
        <a:xfrm rot="5400000">
          <a:off x="5077290" y="-2005024"/>
          <a:ext cx="892913" cy="45985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Treatment: 10-15 µg/kg</a:t>
          </a:r>
        </a:p>
      </dsp:txBody>
      <dsp:txXfrm rot="-5400000">
        <a:off x="3224486" y="-108632"/>
        <a:ext cx="4554934" cy="805737"/>
      </dsp:txXfrm>
    </dsp:sp>
    <dsp:sp modelId="{DFB088ED-7D81-494A-9908-CEFEAB6DE2A0}">
      <dsp:nvSpPr>
        <dsp:cNvPr id="0" name=""/>
        <dsp:cNvSpPr/>
      </dsp:nvSpPr>
      <dsp:spPr>
        <a:xfrm rot="5400000">
          <a:off x="1405859" y="2312009"/>
          <a:ext cx="2226230" cy="9610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FT4 (5-12 </a:t>
          </a:r>
          <a:r>
            <a:rPr lang="en-US" sz="1400" b="1" kern="1200" dirty="0" err="1">
              <a:solidFill>
                <a:schemeClr val="bg1"/>
              </a:solidFill>
              <a:latin typeface="Times New Roman" panose="02020603050405020304" pitchFamily="18" charset="0"/>
            </a:rPr>
            <a:t>pmol</a:t>
          </a:r>
          <a:r>
            <a:rPr lang="en-US" sz="14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/L)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Times New Roman" panose="02020603050405020304" pitchFamily="18" charset="0"/>
            </a:rPr>
            <a:t>0.4-0.8ng/d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Low or NL TSH</a:t>
          </a:r>
        </a:p>
      </dsp:txBody>
      <dsp:txXfrm rot="-5400000">
        <a:off x="2038428" y="2159988"/>
        <a:ext cx="961093" cy="1265137"/>
      </dsp:txXfrm>
    </dsp:sp>
    <dsp:sp modelId="{5F4BEB93-5F2B-4460-949D-FC94FD753F33}">
      <dsp:nvSpPr>
        <dsp:cNvPr id="0" name=""/>
        <dsp:cNvSpPr/>
      </dsp:nvSpPr>
      <dsp:spPr>
        <a:xfrm rot="5400000">
          <a:off x="5229754" y="16855"/>
          <a:ext cx="700596" cy="46892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Treatment: 5-10 µg/kg</a:t>
          </a:r>
        </a:p>
      </dsp:txBody>
      <dsp:txXfrm rot="-5400000">
        <a:off x="3235416" y="2045393"/>
        <a:ext cx="4655073" cy="632196"/>
      </dsp:txXfrm>
    </dsp:sp>
    <dsp:sp modelId="{D4294449-EAF4-45DC-9F19-B2D834DB630B}">
      <dsp:nvSpPr>
        <dsp:cNvPr id="0" name=""/>
        <dsp:cNvSpPr/>
      </dsp:nvSpPr>
      <dsp:spPr>
        <a:xfrm rot="5400000">
          <a:off x="1551661" y="4361910"/>
          <a:ext cx="2093399" cy="1119866"/>
        </a:xfrm>
        <a:prstGeom prst="chevron">
          <a:avLst/>
        </a:prstGeom>
        <a:solidFill>
          <a:schemeClr val="tx2">
            <a:lumMod val="5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recommendation</a:t>
          </a:r>
        </a:p>
      </dsp:txBody>
      <dsp:txXfrm rot="-5400000">
        <a:off x="2038428" y="4435076"/>
        <a:ext cx="1119866" cy="973533"/>
      </dsp:txXfrm>
    </dsp:sp>
    <dsp:sp modelId="{0D2E38A3-464F-4DCB-923D-4B5E69ADB011}">
      <dsp:nvSpPr>
        <dsp:cNvPr id="0" name=""/>
        <dsp:cNvSpPr/>
      </dsp:nvSpPr>
      <dsp:spPr>
        <a:xfrm rot="5400000">
          <a:off x="4150810" y="2779662"/>
          <a:ext cx="1925671" cy="3068298"/>
        </a:xfrm>
        <a:prstGeom prst="round2SameRect">
          <a:avLst/>
        </a:prstGeom>
        <a:solidFill>
          <a:schemeClr val="tx2">
            <a:lumMod val="9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baseline="0" dirty="0"/>
            <a:t>if suspicious to </a:t>
          </a:r>
          <a:r>
            <a:rPr lang="en-US" sz="1400" kern="1200" baseline="0" dirty="0">
              <a:highlight>
                <a:srgbClr val="00FFFF"/>
              </a:highlight>
            </a:rPr>
            <a:t>overtreatment: check T3 or FT3</a:t>
          </a:r>
          <a:endParaRPr lang="en-US" sz="1400" kern="1200" dirty="0">
            <a:highlight>
              <a:srgbClr val="00FFFF"/>
            </a:highligh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baseline="0" dirty="0"/>
            <a:t>specially if signs of thyrotoxicosis or FT4 is around or above ULN, assuming LT4 has not been administered just before blood sampling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baseline="0" dirty="0"/>
            <a:t>If suspicious to under treatment: check T3 or FT3, when FT4 is around the LLN, particularly if TSH &gt;1 Mu/L  </a:t>
          </a:r>
          <a:endParaRPr lang="en-US" sz="1400" kern="1200" dirty="0"/>
        </a:p>
      </dsp:txBody>
      <dsp:txXfrm rot="-5400000">
        <a:off x="3579497" y="3444979"/>
        <a:ext cx="2974294" cy="1737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2140F-75AF-470B-A010-E1C8D00A528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38C17-0DFF-43DA-B8C1-231F37374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13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8C17-0DFF-43DA-B8C1-231F373743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1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8C17-0DFF-43DA-B8C1-231F3737433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01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8C17-0DFF-43DA-B8C1-231F3737433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12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0F6F-CB75-4EB7-965F-78407C2737C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0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30F6F-CB75-4EB7-965F-78407C2737C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85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8C17-0DFF-43DA-B8C1-231F3737433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3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8C17-0DFF-43DA-B8C1-231F3737433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60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38C17-0DFF-43DA-B8C1-231F3737433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38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4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20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4112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98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9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0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85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92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11767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6378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87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54370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06682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81253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21693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98970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930770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5195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39297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06790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432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16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85040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05156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0796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36166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69423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81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42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55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43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52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5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 /><Relationship Id="rId13" Type="http://schemas.openxmlformats.org/officeDocument/2006/relationships/slideLayout" Target="../slideLayouts/slideLayout30.xml" /><Relationship Id="rId18" Type="http://schemas.openxmlformats.org/officeDocument/2006/relationships/theme" Target="../theme/theme2.xml" /><Relationship Id="rId3" Type="http://schemas.openxmlformats.org/officeDocument/2006/relationships/slideLayout" Target="../slideLayouts/slideLayout20.xml" /><Relationship Id="rId21" Type="http://schemas.openxmlformats.org/officeDocument/2006/relationships/image" Target="../media/image5.png" /><Relationship Id="rId7" Type="http://schemas.openxmlformats.org/officeDocument/2006/relationships/slideLayout" Target="../slideLayouts/slideLayout24.xml" /><Relationship Id="rId12" Type="http://schemas.openxmlformats.org/officeDocument/2006/relationships/slideLayout" Target="../slideLayouts/slideLayout29.xml" /><Relationship Id="rId17" Type="http://schemas.openxmlformats.org/officeDocument/2006/relationships/slideLayout" Target="../slideLayouts/slideLayout34.xml" /><Relationship Id="rId2" Type="http://schemas.openxmlformats.org/officeDocument/2006/relationships/slideLayout" Target="../slideLayouts/slideLayout19.xml" /><Relationship Id="rId16" Type="http://schemas.openxmlformats.org/officeDocument/2006/relationships/slideLayout" Target="../slideLayouts/slideLayout33.xml" /><Relationship Id="rId20" Type="http://schemas.openxmlformats.org/officeDocument/2006/relationships/image" Target="../media/image4.png" /><Relationship Id="rId1" Type="http://schemas.openxmlformats.org/officeDocument/2006/relationships/slideLayout" Target="../slideLayouts/slideLayout18.xml" /><Relationship Id="rId6" Type="http://schemas.openxmlformats.org/officeDocument/2006/relationships/slideLayout" Target="../slideLayouts/slideLayout23.xml" /><Relationship Id="rId11" Type="http://schemas.openxmlformats.org/officeDocument/2006/relationships/slideLayout" Target="../slideLayouts/slideLayout28.xml" /><Relationship Id="rId5" Type="http://schemas.openxmlformats.org/officeDocument/2006/relationships/slideLayout" Target="../slideLayouts/slideLayout22.xml" /><Relationship Id="rId15" Type="http://schemas.openxmlformats.org/officeDocument/2006/relationships/slideLayout" Target="../slideLayouts/slideLayout32.xml" /><Relationship Id="rId10" Type="http://schemas.openxmlformats.org/officeDocument/2006/relationships/slideLayout" Target="../slideLayouts/slideLayout27.xml" /><Relationship Id="rId19" Type="http://schemas.openxmlformats.org/officeDocument/2006/relationships/image" Target="../media/image3.png" /><Relationship Id="rId4" Type="http://schemas.openxmlformats.org/officeDocument/2006/relationships/slideLayout" Target="../slideLayouts/slideLayout21.xml" /><Relationship Id="rId9" Type="http://schemas.openxmlformats.org/officeDocument/2006/relationships/slideLayout" Target="../slideLayouts/slideLayout26.xml" /><Relationship Id="rId14" Type="http://schemas.openxmlformats.org/officeDocument/2006/relationships/slideLayout" Target="../slideLayouts/slideLayout31.xml" /><Relationship Id="rId22" Type="http://schemas.openxmlformats.org/officeDocument/2006/relationships/image" Target="../media/image6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0DE6-0CBC-4ABD-AAF1-4EA0596E9E5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905DA-BC43-4255-896E-F98D51687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087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646D0B0-5D06-4DED-AAED-09418870E243}" type="datetimeFigureOut">
              <a:rPr lang="fa-IR" smtClean="0"/>
              <a:t>26/04/1443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BA02C-30CC-4E80-9B2F-E5D124230A8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46273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18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 /><Relationship Id="rId2" Type="http://schemas.openxmlformats.org/officeDocument/2006/relationships/diagramData" Target="../diagrams/data4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4.xml" /><Relationship Id="rId5" Type="http://schemas.openxmlformats.org/officeDocument/2006/relationships/diagramColors" Target="../diagrams/colors4.xml" /><Relationship Id="rId4" Type="http://schemas.openxmlformats.org/officeDocument/2006/relationships/diagramQuickStyle" Target="../diagrams/quickStyle4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 /><Relationship Id="rId2" Type="http://schemas.openxmlformats.org/officeDocument/2006/relationships/slideLayout" Target="../slideLayouts/slideLayout19.xml" /><Relationship Id="rId1" Type="http://schemas.openxmlformats.org/officeDocument/2006/relationships/tags" Target="../tags/tag1.xml" /><Relationship Id="rId4" Type="http://schemas.openxmlformats.org/officeDocument/2006/relationships/image" Target="../media/image10.jpeg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 /><Relationship Id="rId7" Type="http://schemas.microsoft.com/office/2007/relationships/diagramDrawing" Target="../diagrams/drawing5.xml" /><Relationship Id="rId2" Type="http://schemas.openxmlformats.org/officeDocument/2006/relationships/slideLayout" Target="../slideLayouts/slideLayout7.xml" /><Relationship Id="rId1" Type="http://schemas.openxmlformats.org/officeDocument/2006/relationships/tags" Target="../tags/tag3.xml" /><Relationship Id="rId6" Type="http://schemas.openxmlformats.org/officeDocument/2006/relationships/diagramColors" Target="../diagrams/colors5.xml" /><Relationship Id="rId5" Type="http://schemas.openxmlformats.org/officeDocument/2006/relationships/diagramQuickStyle" Target="../diagrams/quickStyle5.xml" /><Relationship Id="rId4" Type="http://schemas.openxmlformats.org/officeDocument/2006/relationships/diagramLayout" Target="../diagrams/layout5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 /><Relationship Id="rId2" Type="http://schemas.openxmlformats.org/officeDocument/2006/relationships/diagramData" Target="../diagrams/data6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6.xml" /><Relationship Id="rId5" Type="http://schemas.openxmlformats.org/officeDocument/2006/relationships/diagramColors" Target="../diagrams/colors6.xml" /><Relationship Id="rId4" Type="http://schemas.openxmlformats.org/officeDocument/2006/relationships/diagramQuickStyle" Target="../diagrams/quickStyle6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 /><Relationship Id="rId7" Type="http://schemas.microsoft.com/office/2007/relationships/diagramDrawing" Target="../diagrams/drawing7.xml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7.xml" /><Relationship Id="rId5" Type="http://schemas.openxmlformats.org/officeDocument/2006/relationships/diagramQuickStyle" Target="../diagrams/quickStyle7.xml" /><Relationship Id="rId4" Type="http://schemas.openxmlformats.org/officeDocument/2006/relationships/diagramLayout" Target="../diagrams/layout7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 /><Relationship Id="rId2" Type="http://schemas.openxmlformats.org/officeDocument/2006/relationships/diagramData" Target="../diagrams/data8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8.xml" /><Relationship Id="rId5" Type="http://schemas.openxmlformats.org/officeDocument/2006/relationships/diagramColors" Target="../diagrams/colors8.xml" /><Relationship Id="rId4" Type="http://schemas.openxmlformats.org/officeDocument/2006/relationships/diagramQuickStyle" Target="../diagrams/quickStyle8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 /><Relationship Id="rId2" Type="http://schemas.openxmlformats.org/officeDocument/2006/relationships/diagramData" Target="../diagrams/data9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9.xml" /><Relationship Id="rId5" Type="http://schemas.openxmlformats.org/officeDocument/2006/relationships/diagramColors" Target="../diagrams/colors9.xml" /><Relationship Id="rId4" Type="http://schemas.openxmlformats.org/officeDocument/2006/relationships/diagramQuickStyle" Target="../diagrams/quickStyle9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people/u/1233352" TargetMode="External" /><Relationship Id="rId2" Type="http://schemas.openxmlformats.org/officeDocument/2006/relationships/hyperlink" Target="https://www.frontiersin.org/people/u/1283054" TargetMode="External" /><Relationship Id="rId1" Type="http://schemas.openxmlformats.org/officeDocument/2006/relationships/slideLayout" Target="../slideLayouts/slideLayout7.xml" /><Relationship Id="rId5" Type="http://schemas.openxmlformats.org/officeDocument/2006/relationships/hyperlink" Target="https://www.frontiersin.org/people/u/1230130" TargetMode="External" /><Relationship Id="rId4" Type="http://schemas.openxmlformats.org/officeDocument/2006/relationships/hyperlink" Target="https://www.frontiersin.org/people/u/1333422" TargetMode="Externa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 /><Relationship Id="rId2" Type="http://schemas.openxmlformats.org/officeDocument/2006/relationships/diagramData" Target="../diagrams/data10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10.xml" /><Relationship Id="rId5" Type="http://schemas.openxmlformats.org/officeDocument/2006/relationships/diagramColors" Target="../diagrams/colors10.xml" /><Relationship Id="rId4" Type="http://schemas.openxmlformats.org/officeDocument/2006/relationships/diagramQuickStyle" Target="../diagrams/quickStyle10.xml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 /><Relationship Id="rId2" Type="http://schemas.openxmlformats.org/officeDocument/2006/relationships/diagramData" Target="../diagrams/data11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11.xml" /><Relationship Id="rId5" Type="http://schemas.openxmlformats.org/officeDocument/2006/relationships/diagramColors" Target="../diagrams/colors11.xml" /><Relationship Id="rId4" Type="http://schemas.openxmlformats.org/officeDocument/2006/relationships/diagramQuickStyle" Target="../diagrams/quickStyle11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 /><Relationship Id="rId1" Type="http://schemas.openxmlformats.org/officeDocument/2006/relationships/tags" Target="../tags/tag4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 /><Relationship Id="rId1" Type="http://schemas.openxmlformats.org/officeDocument/2006/relationships/tags" Target="../tags/tag5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6.xml" /><Relationship Id="rId4" Type="http://schemas.openxmlformats.org/officeDocument/2006/relationships/image" Target="../media/image24.png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7.xml" /><Relationship Id="rId4" Type="http://schemas.openxmlformats.org/officeDocument/2006/relationships/image" Target="../media/image24.png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 /><Relationship Id="rId7" Type="http://schemas.microsoft.com/office/2007/relationships/diagramDrawing" Target="../diagrams/drawing12.xml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2.xml" /><Relationship Id="rId5" Type="http://schemas.openxmlformats.org/officeDocument/2006/relationships/diagramQuickStyle" Target="../diagrams/quickStyle12.xml" /><Relationship Id="rId4" Type="http://schemas.openxmlformats.org/officeDocument/2006/relationships/diagramLayout" Target="../diagrams/layout1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1.xml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 /><Relationship Id="rId7" Type="http://schemas.microsoft.com/office/2007/relationships/diagramDrawing" Target="../diagrams/drawing13.xml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3.xml" /><Relationship Id="rId5" Type="http://schemas.openxmlformats.org/officeDocument/2006/relationships/diagramQuickStyle" Target="../diagrams/quickStyle13.xml" /><Relationship Id="rId4" Type="http://schemas.openxmlformats.org/officeDocument/2006/relationships/diagramLayout" Target="../diagrams/layout13.xml" 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 /><Relationship Id="rId7" Type="http://schemas.microsoft.com/office/2007/relationships/diagramDrawing" Target="../diagrams/drawing14.xml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4.xml" /><Relationship Id="rId5" Type="http://schemas.openxmlformats.org/officeDocument/2006/relationships/diagramQuickStyle" Target="../diagrams/quickStyle14.xml" /><Relationship Id="rId4" Type="http://schemas.openxmlformats.org/officeDocument/2006/relationships/diagramLayout" Target="../diagrams/layout14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19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7" Type="http://schemas.openxmlformats.org/officeDocument/2006/relationships/image" Target="../media/image13.png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 /><Relationship Id="rId7" Type="http://schemas.microsoft.com/office/2007/relationships/diagramDrawing" Target="../diagrams/drawing3.xml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3.xml" /><Relationship Id="rId5" Type="http://schemas.openxmlformats.org/officeDocument/2006/relationships/diagramQuickStyle" Target="../diagrams/quickStyle3.xml" /><Relationship Id="rId4" Type="http://schemas.openxmlformats.org/officeDocument/2006/relationships/diagramLayout" Target="../diagrams/layout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062B-C681-4C2E-83C0-B26EA613BA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6442A8-1238-4FFB-94D3-65127DC1A4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67082-7C21-4E2E-AD17-D6001B6F7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9" t="18792" r="48190" b="19146"/>
          <a:stretch/>
        </p:blipFill>
        <p:spPr>
          <a:xfrm>
            <a:off x="270" y="9573"/>
            <a:ext cx="12226926" cy="2131301"/>
          </a:xfrm>
          <a:prstGeom prst="rect">
            <a:avLst/>
          </a:prstGeom>
        </p:spPr>
      </p:pic>
      <p:pic>
        <p:nvPicPr>
          <p:cNvPr id="5" name="Picture 4" descr="dia22_pd_catheter.jpg">
            <a:extLst>
              <a:ext uri="{FF2B5EF4-FFF2-40B4-BE49-F238E27FC236}">
                <a16:creationId xmlns:a16="http://schemas.microsoft.com/office/drawing/2014/main" id="{FDE981AA-7147-4C76-9408-AE5F2B98CA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00001"/>
            <a:ext cx="12101804" cy="4617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47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7279FC-45A3-48A4-BFB4-4212000D9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7" t="25566" r="27959" b="4464"/>
          <a:stretch/>
        </p:blipFill>
        <p:spPr>
          <a:xfrm>
            <a:off x="1996580" y="771787"/>
            <a:ext cx="6350466" cy="509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88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7E3321-1154-4243-BEB0-138F7C76A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67" t="11987" r="25825" b="26972"/>
          <a:stretch/>
        </p:blipFill>
        <p:spPr>
          <a:xfrm>
            <a:off x="1853966" y="1015068"/>
            <a:ext cx="5780016" cy="418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14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9AD8FDD-C4DF-4254-AFDD-274CC06C11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634877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5998C31-7C65-425C-A576-857FB0D3ECB9}"/>
              </a:ext>
            </a:extLst>
          </p:cNvPr>
          <p:cNvSpPr/>
          <p:nvPr/>
        </p:nvSpPr>
        <p:spPr>
          <a:xfrm>
            <a:off x="3607266" y="192947"/>
            <a:ext cx="4773336" cy="526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consensus</a:t>
            </a:r>
          </a:p>
        </p:txBody>
      </p:sp>
    </p:spTree>
    <p:extLst>
      <p:ext uri="{BB962C8B-B14F-4D97-AF65-F5344CB8AC3E}">
        <p14:creationId xmlns:p14="http://schemas.microsoft.com/office/powerpoint/2010/main" val="2461051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804738" y="273879"/>
            <a:ext cx="10353761" cy="1326321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Second screening test</a:t>
            </a:r>
            <a:endParaRPr lang="fa-IR" dirty="0">
              <a:solidFill>
                <a:srgbClr val="FFFF00"/>
              </a:solidFill>
            </a:endParaRPr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>
          <a:xfrm>
            <a:off x="1972811" y="2019649"/>
            <a:ext cx="7833919" cy="4347594"/>
          </a:xfrm>
          <a:solidFill>
            <a:schemeClr val="tx2">
              <a:lumMod val="90000"/>
            </a:schemeClr>
          </a:solidFill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None/>
            </a:pP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2 weeks after the first screening test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preterm birth &lt;37 weeks 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low birth weight  &lt; 2500g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very low-birth weight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LGA &gt;4000g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GA &gt;40 weeks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Admission to NICU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Non thyroidal illness </a:t>
            </a:r>
          </a:p>
          <a:p>
            <a:pPr marL="0" lvl="1" indent="0">
              <a:buClr>
                <a:srgbClr val="FFFF00"/>
              </a:buClr>
              <a:buNone/>
            </a:pPr>
            <a:r>
              <a:rPr lang="pt-BR" sz="1100" dirty="0">
                <a:solidFill>
                  <a:srgbClr val="FF0000"/>
                </a:solidFill>
              </a:rPr>
              <a:t>                                                                          </a:t>
            </a:r>
            <a:r>
              <a:rPr lang="pt-BR" sz="1100" dirty="0">
                <a:solidFill>
                  <a:schemeClr val="bg1"/>
                </a:solidFill>
              </a:rPr>
              <a:t>                                              Current Opinion Endocrinologic Diabetes Obes 2020</a:t>
            </a:r>
            <a:endParaRPr lang="en-US" sz="1100" dirty="0">
              <a:solidFill>
                <a:schemeClr val="bg1"/>
              </a:solidFill>
              <a:cs typeface="Arial" pitchFamily="34" charset="0"/>
            </a:endParaRPr>
          </a:p>
          <a:p>
            <a:pPr marL="342900" lvl="1" indent="-342900">
              <a:buClr>
                <a:srgbClr val="FFFF00"/>
              </a:buClr>
              <a:buFont typeface="Courier New" panose="02070309020205020404" pitchFamily="49" charset="0"/>
              <a:buChar char="o"/>
            </a:pPr>
            <a:endParaRPr lang="fa-IR" dirty="0"/>
          </a:p>
          <a:p>
            <a:pPr marL="342900" lvl="1" indent="-342900">
              <a:buClr>
                <a:srgbClr val="FFFF00"/>
              </a:buClr>
              <a:buFont typeface="Courier New" panose="02070309020205020404" pitchFamily="49" charset="0"/>
              <a:buChar char="o"/>
            </a:pPr>
            <a:endParaRPr lang="en-US" dirty="0">
              <a:cs typeface="Arial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US" dirty="0">
              <a:cs typeface="Arial" pitchFamily="34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US" dirty="0">
              <a:cs typeface="Arial" pitchFamily="34" charset="0"/>
            </a:endParaRPr>
          </a:p>
          <a:p>
            <a:endParaRPr lang="fa-I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Second screening test</a:t>
            </a:r>
            <a:endParaRPr lang="fa-I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9706" y="2179954"/>
            <a:ext cx="7122859" cy="3130277"/>
          </a:xfrm>
          <a:solidFill>
            <a:schemeClr val="tx2">
              <a:lumMod val="90000"/>
            </a:schemeClr>
          </a:solidFill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endParaRPr lang="en-US" dirty="0">
              <a:cs typeface="Arial" pitchFamily="34" charset="0"/>
            </a:endParaRP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Syndromes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Malformations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use of 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steroid </a:t>
            </a: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during pregnancy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specimen 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collection within the first 24 hours</a:t>
            </a: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 of life</a:t>
            </a:r>
          </a:p>
          <a:p>
            <a:pPr>
              <a:buClr>
                <a:srgbClr val="FFFF00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Multiple births</a:t>
            </a:r>
            <a:endParaRPr lang="fa-IR" b="1" dirty="0">
              <a:solidFill>
                <a:schemeClr val="bg1"/>
              </a:solidFill>
            </a:endParaRPr>
          </a:p>
          <a:p>
            <a:endParaRPr lang="en-US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03639"/>
            <a:ext cx="10353761" cy="132632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Second screening test</a:t>
            </a:r>
            <a:endParaRPr lang="fa-I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817" y="2150217"/>
            <a:ext cx="10353762" cy="3115867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Maternal thyroid disease </a:t>
            </a: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is considered a risk factor for a delayed TSH rise, hence requiring a second screening</a:t>
            </a:r>
            <a:r>
              <a:rPr lang="en-US" b="1" dirty="0">
                <a:solidFill>
                  <a:schemeClr val="bg1"/>
                </a:solidFill>
              </a:rPr>
              <a:t> between days </a:t>
            </a:r>
            <a:r>
              <a:rPr lang="en-US" b="1" dirty="0">
                <a:solidFill>
                  <a:srgbClr val="FF0000"/>
                </a:solidFill>
              </a:rPr>
              <a:t>15 -30 of </a:t>
            </a:r>
            <a:r>
              <a:rPr lang="en-US" b="1" dirty="0">
                <a:solidFill>
                  <a:schemeClr val="bg1"/>
                </a:solidFill>
              </a:rPr>
              <a:t>life</a:t>
            </a:r>
            <a:endParaRPr lang="en-US" b="1" dirty="0">
              <a:solidFill>
                <a:schemeClr val="bg1"/>
              </a:solidFill>
              <a:cs typeface="Arial" pitchFamily="34" charset="0"/>
            </a:endParaRPr>
          </a:p>
          <a:p>
            <a:pPr marL="0" indent="0">
              <a:buClr>
                <a:srgbClr val="FFFF00"/>
              </a:buClr>
              <a:buNone/>
            </a:pPr>
            <a:endParaRPr lang="en-US" b="1" dirty="0">
              <a:solidFill>
                <a:srgbClr val="00B050"/>
              </a:solidFill>
              <a:cs typeface="Arial" pitchFamily="34" charset="0"/>
            </a:endParaRPr>
          </a:p>
          <a:p>
            <a:pPr marL="0" indent="0">
              <a:buClr>
                <a:srgbClr val="FFFF00"/>
              </a:buClr>
              <a:buNone/>
            </a:pPr>
            <a:r>
              <a:rPr lang="en-US" b="1" dirty="0">
                <a:solidFill>
                  <a:srgbClr val="00B050"/>
                </a:solidFill>
                <a:cs typeface="Arial" pitchFamily="34" charset="0"/>
              </a:rPr>
              <a:t> </a:t>
            </a:r>
            <a:endParaRPr lang="fa-IR" b="1" dirty="0">
              <a:solidFill>
                <a:srgbClr val="00B050"/>
              </a:solidFill>
            </a:endParaRPr>
          </a:p>
          <a:p>
            <a:pPr>
              <a:buClr>
                <a:srgbClr val="FFFF00"/>
              </a:buClr>
            </a:pPr>
            <a:endParaRPr lang="fa-I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94" y="255433"/>
            <a:ext cx="10353761" cy="1326321"/>
          </a:xfrm>
          <a:solidFill>
            <a:srgbClr val="FFFF00"/>
          </a:solidFill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cs typeface="Arial" pitchFamily="34" charset="0"/>
              </a:rPr>
              <a:t>Second screening test</a:t>
            </a:r>
            <a:endParaRPr lang="fa-IR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693" y="2049199"/>
            <a:ext cx="9286613" cy="3550640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lvl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cs typeface="Arial" pitchFamily="34" charset="0"/>
              </a:rPr>
              <a:t>TSH values at the first screening ranging 6.5-9.9 </a:t>
            </a:r>
            <a:r>
              <a:rPr lang="en-US" sz="2400" b="1" dirty="0" err="1">
                <a:solidFill>
                  <a:schemeClr val="bg1"/>
                </a:solidFill>
                <a:cs typeface="Arial" pitchFamily="34" charset="0"/>
              </a:rPr>
              <a:t>mIU</a:t>
            </a:r>
            <a:r>
              <a:rPr lang="en-US" sz="2400" b="1" dirty="0">
                <a:solidFill>
                  <a:schemeClr val="bg1"/>
                </a:solidFill>
                <a:cs typeface="Arial" pitchFamily="34" charset="0"/>
              </a:rPr>
              <a:t>/L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Maternal diabetes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Maternal </a:t>
            </a: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treatment with 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amiodaron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Maternal/neonatal 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iodine exposure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Congenital heart disease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Dopamine</a:t>
            </a: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 administration 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Steroid</a:t>
            </a: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 administration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Transfusion</a:t>
            </a: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4000" dirty="0">
                <a:solidFill>
                  <a:srgbClr val="002060"/>
                </a:solidFill>
              </a:rPr>
              <a:t>Screening of neonates of mother with ATD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642" y="2330955"/>
            <a:ext cx="10470066" cy="2417213"/>
          </a:xfrm>
          <a:solidFill>
            <a:schemeClr val="tx2">
              <a:lumMod val="9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6111875" algn="l"/>
                <a:tab pos="6294438" algn="l"/>
              </a:tabLst>
            </a:pPr>
            <a:r>
              <a:rPr lang="en-US" sz="3200" dirty="0">
                <a:solidFill>
                  <a:schemeClr val="bg1"/>
                </a:solidFill>
              </a:rPr>
              <a:t>Newborn whose </a:t>
            </a:r>
            <a:r>
              <a:rPr lang="en-US" sz="3200" dirty="0">
                <a:solidFill>
                  <a:srgbClr val="FF0000"/>
                </a:solidFill>
              </a:rPr>
              <a:t>mother</a:t>
            </a:r>
            <a:r>
              <a:rPr lang="en-US" sz="3200" dirty="0">
                <a:solidFill>
                  <a:schemeClr val="bg1"/>
                </a:solidFill>
              </a:rPr>
              <a:t> is receiving an</a:t>
            </a:r>
          </a:p>
          <a:p>
            <a:pPr lvl="1">
              <a:buClr>
                <a:srgbClr val="FFFF00"/>
              </a:buClr>
              <a:tabLst>
                <a:tab pos="6111875" algn="l"/>
                <a:tab pos="6294438" algn="l"/>
              </a:tabLst>
            </a:pPr>
            <a:r>
              <a:rPr lang="en-US" sz="2000" dirty="0">
                <a:solidFill>
                  <a:srgbClr val="FF0000"/>
                </a:solidFill>
              </a:rPr>
              <a:t>antithyroid drug. </a:t>
            </a:r>
          </a:p>
          <a:p>
            <a:pPr marL="457200" lvl="1" indent="0">
              <a:buClr>
                <a:srgbClr val="FFFF00"/>
              </a:buClr>
              <a:buNone/>
              <a:tabLst>
                <a:tab pos="6111875" algn="l"/>
                <a:tab pos="6294438" algn="l"/>
              </a:tabLst>
            </a:pPr>
            <a:r>
              <a:rPr lang="en-US" sz="2000" dirty="0">
                <a:solidFill>
                  <a:schemeClr val="bg1"/>
                </a:solidFill>
              </a:rPr>
              <a:t>    T4 and </a:t>
            </a:r>
            <a:r>
              <a:rPr lang="en-US" sz="2000" dirty="0">
                <a:solidFill>
                  <a:srgbClr val="FF0000"/>
                </a:solidFill>
              </a:rPr>
              <a:t>TSH values return to normal within 1 to 3 weeks</a:t>
            </a:r>
          </a:p>
          <a:p>
            <a:pPr lvl="1"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6111875" algn="l"/>
                <a:tab pos="6294438" algn="l"/>
              </a:tabLst>
            </a:pPr>
            <a:endParaRPr lang="en-US" sz="2000" dirty="0">
              <a:solidFill>
                <a:srgbClr val="FF0000"/>
              </a:solidFill>
            </a:endParaRPr>
          </a:p>
          <a:p>
            <a:pPr marL="457200" lvl="1" indent="0">
              <a:buClr>
                <a:srgbClr val="FFFF00"/>
              </a:buClr>
              <a:buNone/>
              <a:tabLst>
                <a:tab pos="6111875" algn="l"/>
                <a:tab pos="6294438" algn="l"/>
              </a:tabLst>
            </a:pPr>
            <a:endParaRPr lang="en-US" sz="2000" dirty="0"/>
          </a:p>
          <a:p>
            <a:pPr marL="457200" lvl="1" indent="0">
              <a:buClr>
                <a:srgbClr val="FFFF00"/>
              </a:buClr>
              <a:buNone/>
              <a:tabLst>
                <a:tab pos="6111875" algn="l"/>
                <a:tab pos="6294438" algn="l"/>
              </a:tabLst>
            </a:pPr>
            <a:r>
              <a:rPr lang="en-US" sz="2000" b="1" dirty="0">
                <a:solidFill>
                  <a:srgbClr val="00B050"/>
                </a:solidFill>
              </a:rPr>
              <a:t>                                                                                                                                       </a:t>
            </a:r>
            <a:r>
              <a:rPr lang="en-US" sz="2000" b="1" dirty="0"/>
              <a:t>AAP2006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94" y="592305"/>
            <a:ext cx="10353761" cy="1326321"/>
          </a:xfrm>
          <a:solidFill>
            <a:schemeClr val="tx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When 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58438" y="2527704"/>
            <a:ext cx="2642530" cy="97198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2, 6 ,10 w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04870" y="4094415"/>
            <a:ext cx="2764840" cy="8449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2,(4-6)w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B9A66E24-ABE1-4840-869D-C2378975EBEE}"/>
              </a:ext>
            </a:extLst>
          </p:cNvPr>
          <p:cNvSpPr/>
          <p:nvPr/>
        </p:nvSpPr>
        <p:spPr>
          <a:xfrm>
            <a:off x="3643877" y="3499686"/>
            <a:ext cx="2642531" cy="64654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Or </a:t>
            </a:r>
          </a:p>
        </p:txBody>
      </p:sp>
    </p:spTree>
    <p:extLst>
      <p:ext uri="{BB962C8B-B14F-4D97-AF65-F5344CB8AC3E}">
        <p14:creationId xmlns:p14="http://schemas.microsoft.com/office/powerpoint/2010/main" val="3264419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49" y="453973"/>
            <a:ext cx="10353761" cy="132632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Screening of neonate with Down syndrome</a:t>
            </a:r>
            <a:endParaRPr lang="fa-IR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6977" y="2045730"/>
            <a:ext cx="7215137" cy="3695136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bg1"/>
                </a:solidFill>
              </a:rPr>
              <a:t>Two week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bg1"/>
                </a:solidFill>
              </a:rPr>
              <a:t>Two month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bg1"/>
                </a:solidFill>
              </a:rPr>
              <a:t>Every 6-12 months till 3 years old  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endParaRPr lang="fa-I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0"/>
            <a:ext cx="9143999" cy="6858000"/>
          </a:xfrm>
        </p:spPr>
      </p:pic>
      <p:pic>
        <p:nvPicPr>
          <p:cNvPr id="5" name="Picture 2" descr="BSM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82000" contrast="-96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3763165" y="718202"/>
            <a:ext cx="5023247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669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550877"/>
            <a:ext cx="10353761" cy="132632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cap="none" dirty="0">
                <a:solidFill>
                  <a:srgbClr val="7030A0"/>
                </a:solidFill>
              </a:rPr>
              <a:t>What's the mechanism of hypothyroidism in down syndrome?</a:t>
            </a:r>
            <a:r>
              <a:rPr lang="en-US" sz="3600" cap="none" dirty="0"/>
              <a:t> </a:t>
            </a:r>
            <a:endParaRPr lang="fa-IR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82" y="2792350"/>
            <a:ext cx="10353762" cy="2006153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Extra chromosome 21 results in genomic dosage imbalance of dosage-sensitive genes interfering with thyroid hormone production</a:t>
            </a:r>
            <a:endParaRPr lang="fa-I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83" y="444617"/>
            <a:ext cx="10353761" cy="151840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en-US" sz="4000" dirty="0">
                <a:solidFill>
                  <a:srgbClr val="00B050"/>
                </a:solidFill>
                <a:cs typeface="Arial" pitchFamily="34" charset="0"/>
              </a:rPr>
            </a:br>
            <a:r>
              <a:rPr lang="en-US" sz="4000" dirty="0">
                <a:solidFill>
                  <a:srgbClr val="00B050"/>
                </a:solidFill>
                <a:cs typeface="Arial" pitchFamily="34" charset="0"/>
              </a:rPr>
              <a:t>Screening of </a:t>
            </a:r>
            <a:r>
              <a:rPr lang="en-US" sz="4000" dirty="0">
                <a:solidFill>
                  <a:srgbClr val="00B050"/>
                </a:solidFill>
              </a:rPr>
              <a:t>Neonate with Hemangioma</a:t>
            </a:r>
            <a:r>
              <a:rPr lang="en-US" sz="4000" dirty="0"/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237" y="2762532"/>
            <a:ext cx="10353762" cy="1332936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Thyroid testing is required monthly until one year of age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0EAF93-07EA-41CF-A9E0-171AC3DD0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9" t="9908" r="26652" b="7401"/>
          <a:stretch/>
        </p:blipFill>
        <p:spPr>
          <a:xfrm>
            <a:off x="2259845" y="1016678"/>
            <a:ext cx="6820247" cy="56819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8D0BD-C356-47A0-9CEF-CA60F33CBC0C}"/>
              </a:ext>
            </a:extLst>
          </p:cNvPr>
          <p:cNvSpPr txBox="1"/>
          <p:nvPr/>
        </p:nvSpPr>
        <p:spPr>
          <a:xfrm>
            <a:off x="3196205" y="159390"/>
            <a:ext cx="4714613" cy="6463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Bell MT" panose="02020503060305020303" pitchFamily="18" charset="0"/>
              </a:rPr>
              <a:t>National protocol</a:t>
            </a:r>
            <a:endParaRPr lang="en-US" b="1" dirty="0">
              <a:latin typeface="Bell MT" panose="02020503060305020303" pitchFamily="18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70958BA8-AA5B-41C2-88C9-8DE11A9754D3}"/>
              </a:ext>
            </a:extLst>
          </p:cNvPr>
          <p:cNvSpPr/>
          <p:nvPr/>
        </p:nvSpPr>
        <p:spPr>
          <a:xfrm>
            <a:off x="6509711" y="1642425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991A7B3-DE8F-40EA-B0A6-284AE451FB18}"/>
              </a:ext>
            </a:extLst>
          </p:cNvPr>
          <p:cNvCxnSpPr/>
          <p:nvPr/>
        </p:nvCxnSpPr>
        <p:spPr>
          <a:xfrm>
            <a:off x="12192000" y="2929575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0816B7B-790B-4353-AFED-C9F54029CE11}"/>
              </a:ext>
            </a:extLst>
          </p:cNvPr>
          <p:cNvSpPr/>
          <p:nvPr/>
        </p:nvSpPr>
        <p:spPr>
          <a:xfrm>
            <a:off x="6241517" y="2372283"/>
            <a:ext cx="513337" cy="276527"/>
          </a:xfrm>
          <a:custGeom>
            <a:avLst/>
            <a:gdLst>
              <a:gd name="connsiteX0" fmla="*/ 259572 w 513337"/>
              <a:gd name="connsiteY0" fmla="*/ 223433 h 276527"/>
              <a:gd name="connsiteX1" fmla="*/ 159283 w 513337"/>
              <a:gd name="connsiteY1" fmla="*/ 252930 h 276527"/>
              <a:gd name="connsiteX2" fmla="*/ 135686 w 513337"/>
              <a:gd name="connsiteY2" fmla="*/ 258829 h 276527"/>
              <a:gd name="connsiteX3" fmla="*/ 123887 w 513337"/>
              <a:gd name="connsiteY3" fmla="*/ 276527 h 276527"/>
              <a:gd name="connsiteX4" fmla="*/ 70793 w 513337"/>
              <a:gd name="connsiteY4" fmla="*/ 270628 h 276527"/>
              <a:gd name="connsiteX5" fmla="*/ 47195 w 513337"/>
              <a:gd name="connsiteY5" fmla="*/ 247031 h 276527"/>
              <a:gd name="connsiteX6" fmla="*/ 17698 w 513337"/>
              <a:gd name="connsiteY6" fmla="*/ 193936 h 276527"/>
              <a:gd name="connsiteX7" fmla="*/ 0 w 513337"/>
              <a:gd name="connsiteY7" fmla="*/ 158540 h 276527"/>
              <a:gd name="connsiteX8" fmla="*/ 17698 w 513337"/>
              <a:gd name="connsiteY8" fmla="*/ 75949 h 276527"/>
              <a:gd name="connsiteX9" fmla="*/ 64893 w 513337"/>
              <a:gd name="connsiteY9" fmla="*/ 46452 h 276527"/>
              <a:gd name="connsiteX10" fmla="*/ 212377 w 513337"/>
              <a:gd name="connsiteY10" fmla="*/ 40553 h 276527"/>
              <a:gd name="connsiteX11" fmla="*/ 265471 w 513337"/>
              <a:gd name="connsiteY11" fmla="*/ 22855 h 276527"/>
              <a:gd name="connsiteX12" fmla="*/ 353962 w 513337"/>
              <a:gd name="connsiteY12" fmla="*/ 5157 h 276527"/>
              <a:gd name="connsiteX13" fmla="*/ 507345 w 513337"/>
              <a:gd name="connsiteY13" fmla="*/ 11056 h 276527"/>
              <a:gd name="connsiteX14" fmla="*/ 489647 w 513337"/>
              <a:gd name="connsiteY14" fmla="*/ 70050 h 276527"/>
              <a:gd name="connsiteX15" fmla="*/ 466049 w 513337"/>
              <a:gd name="connsiteY15" fmla="*/ 117245 h 276527"/>
              <a:gd name="connsiteX16" fmla="*/ 442452 w 513337"/>
              <a:gd name="connsiteY16" fmla="*/ 123144 h 276527"/>
              <a:gd name="connsiteX17" fmla="*/ 424754 w 513337"/>
              <a:gd name="connsiteY17" fmla="*/ 134943 h 276527"/>
              <a:gd name="connsiteX18" fmla="*/ 401157 w 513337"/>
              <a:gd name="connsiteY18" fmla="*/ 152641 h 276527"/>
              <a:gd name="connsiteX19" fmla="*/ 377559 w 513337"/>
              <a:gd name="connsiteY19" fmla="*/ 158540 h 276527"/>
              <a:gd name="connsiteX20" fmla="*/ 371660 w 513337"/>
              <a:gd name="connsiteY20" fmla="*/ 176238 h 276527"/>
              <a:gd name="connsiteX21" fmla="*/ 353962 w 513337"/>
              <a:gd name="connsiteY21" fmla="*/ 199836 h 276527"/>
              <a:gd name="connsiteX22" fmla="*/ 300868 w 513337"/>
              <a:gd name="connsiteY22" fmla="*/ 223433 h 276527"/>
              <a:gd name="connsiteX23" fmla="*/ 241874 w 513337"/>
              <a:gd name="connsiteY23" fmla="*/ 217534 h 276527"/>
              <a:gd name="connsiteX24" fmla="*/ 259572 w 513337"/>
              <a:gd name="connsiteY24" fmla="*/ 211634 h 276527"/>
              <a:gd name="connsiteX25" fmla="*/ 265471 w 513337"/>
              <a:gd name="connsiteY25" fmla="*/ 193936 h 276527"/>
              <a:gd name="connsiteX26" fmla="*/ 259572 w 513337"/>
              <a:gd name="connsiteY26" fmla="*/ 223433 h 27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3337" h="276527">
                <a:moveTo>
                  <a:pt x="259572" y="223433"/>
                </a:moveTo>
                <a:cubicBezTo>
                  <a:pt x="241874" y="233265"/>
                  <a:pt x="192788" y="243357"/>
                  <a:pt x="159283" y="252930"/>
                </a:cubicBezTo>
                <a:cubicBezTo>
                  <a:pt x="151487" y="255157"/>
                  <a:pt x="142432" y="254332"/>
                  <a:pt x="135686" y="258829"/>
                </a:cubicBezTo>
                <a:cubicBezTo>
                  <a:pt x="129787" y="262762"/>
                  <a:pt x="127820" y="270628"/>
                  <a:pt x="123887" y="276527"/>
                </a:cubicBezTo>
                <a:cubicBezTo>
                  <a:pt x="106189" y="274561"/>
                  <a:pt x="87413" y="277020"/>
                  <a:pt x="70793" y="270628"/>
                </a:cubicBezTo>
                <a:cubicBezTo>
                  <a:pt x="60410" y="266635"/>
                  <a:pt x="54025" y="255812"/>
                  <a:pt x="47195" y="247031"/>
                </a:cubicBezTo>
                <a:cubicBezTo>
                  <a:pt x="31326" y="226628"/>
                  <a:pt x="29752" y="215031"/>
                  <a:pt x="17698" y="193936"/>
                </a:cubicBezTo>
                <a:cubicBezTo>
                  <a:pt x="-599" y="161915"/>
                  <a:pt x="10817" y="190989"/>
                  <a:pt x="0" y="158540"/>
                </a:cubicBezTo>
                <a:cubicBezTo>
                  <a:pt x="5899" y="131010"/>
                  <a:pt x="7493" y="102190"/>
                  <a:pt x="17698" y="75949"/>
                </a:cubicBezTo>
                <a:cubicBezTo>
                  <a:pt x="25196" y="56668"/>
                  <a:pt x="46417" y="47726"/>
                  <a:pt x="64893" y="46452"/>
                </a:cubicBezTo>
                <a:cubicBezTo>
                  <a:pt x="113977" y="43067"/>
                  <a:pt x="163216" y="42519"/>
                  <a:pt x="212377" y="40553"/>
                </a:cubicBezTo>
                <a:cubicBezTo>
                  <a:pt x="230075" y="34654"/>
                  <a:pt x="247373" y="27380"/>
                  <a:pt x="265471" y="22855"/>
                </a:cubicBezTo>
                <a:cubicBezTo>
                  <a:pt x="294654" y="15559"/>
                  <a:pt x="353962" y="5157"/>
                  <a:pt x="353962" y="5157"/>
                </a:cubicBezTo>
                <a:cubicBezTo>
                  <a:pt x="405090" y="7123"/>
                  <a:pt x="461187" y="-11020"/>
                  <a:pt x="507345" y="11056"/>
                </a:cubicBezTo>
                <a:cubicBezTo>
                  <a:pt x="525866" y="19914"/>
                  <a:pt x="496139" y="50573"/>
                  <a:pt x="489647" y="70050"/>
                </a:cubicBezTo>
                <a:cubicBezTo>
                  <a:pt x="487735" y="75787"/>
                  <a:pt x="475340" y="111051"/>
                  <a:pt x="466049" y="117245"/>
                </a:cubicBezTo>
                <a:cubicBezTo>
                  <a:pt x="459303" y="121742"/>
                  <a:pt x="450318" y="121178"/>
                  <a:pt x="442452" y="123144"/>
                </a:cubicBezTo>
                <a:cubicBezTo>
                  <a:pt x="436553" y="127077"/>
                  <a:pt x="430523" y="130822"/>
                  <a:pt x="424754" y="134943"/>
                </a:cubicBezTo>
                <a:cubicBezTo>
                  <a:pt x="416753" y="140658"/>
                  <a:pt x="409951" y="148244"/>
                  <a:pt x="401157" y="152641"/>
                </a:cubicBezTo>
                <a:cubicBezTo>
                  <a:pt x="393905" y="156267"/>
                  <a:pt x="385425" y="156574"/>
                  <a:pt x="377559" y="158540"/>
                </a:cubicBezTo>
                <a:cubicBezTo>
                  <a:pt x="375593" y="164439"/>
                  <a:pt x="374745" y="170839"/>
                  <a:pt x="371660" y="176238"/>
                </a:cubicBezTo>
                <a:cubicBezTo>
                  <a:pt x="366782" y="184775"/>
                  <a:pt x="360915" y="192883"/>
                  <a:pt x="353962" y="199836"/>
                </a:cubicBezTo>
                <a:cubicBezTo>
                  <a:pt x="339941" y="213857"/>
                  <a:pt x="318388" y="217593"/>
                  <a:pt x="300868" y="223433"/>
                </a:cubicBezTo>
                <a:cubicBezTo>
                  <a:pt x="281203" y="221467"/>
                  <a:pt x="260876" y="222963"/>
                  <a:pt x="241874" y="217534"/>
                </a:cubicBezTo>
                <a:cubicBezTo>
                  <a:pt x="235895" y="215826"/>
                  <a:pt x="255175" y="216031"/>
                  <a:pt x="259572" y="211634"/>
                </a:cubicBezTo>
                <a:cubicBezTo>
                  <a:pt x="263969" y="207237"/>
                  <a:pt x="261586" y="198792"/>
                  <a:pt x="265471" y="193936"/>
                </a:cubicBezTo>
                <a:cubicBezTo>
                  <a:pt x="269900" y="188400"/>
                  <a:pt x="277270" y="213601"/>
                  <a:pt x="259572" y="22343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36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Normal variation of T4&amp; FT4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0259" y="2306973"/>
            <a:ext cx="6007122" cy="404349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3100" b="1" u="sng" dirty="0">
                <a:solidFill>
                  <a:schemeClr val="bg1"/>
                </a:solidFill>
              </a:rPr>
              <a:t>Before 4 wk of age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900" b="1" dirty="0">
                <a:solidFill>
                  <a:schemeClr val="bg1"/>
                </a:solidFill>
              </a:rPr>
              <a:t>T4= 10.7 ± 1.4ug/dl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900" b="1" dirty="0">
                <a:solidFill>
                  <a:schemeClr val="bg1"/>
                </a:solidFill>
              </a:rPr>
              <a:t>FT4= 2.03± 0.3 </a:t>
            </a:r>
            <a:r>
              <a:rPr lang="en-US" sz="2900" b="1" dirty="0" err="1">
                <a:solidFill>
                  <a:schemeClr val="bg1"/>
                </a:solidFill>
              </a:rPr>
              <a:t>ng</a:t>
            </a:r>
            <a:r>
              <a:rPr lang="en-US" sz="2900" b="1" dirty="0">
                <a:solidFill>
                  <a:schemeClr val="bg1"/>
                </a:solidFill>
              </a:rPr>
              <a:t>/dl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900" b="1" dirty="0">
                <a:solidFill>
                  <a:schemeClr val="bg1"/>
                </a:solidFill>
              </a:rPr>
              <a:t>After four weeks of life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900" b="1" dirty="0">
                <a:solidFill>
                  <a:schemeClr val="bg1"/>
                </a:solidFill>
              </a:rPr>
              <a:t>T4=7-16  </a:t>
            </a:r>
            <a:r>
              <a:rPr lang="en-US" sz="2900" b="1" dirty="0" err="1">
                <a:solidFill>
                  <a:schemeClr val="bg1"/>
                </a:solidFill>
              </a:rPr>
              <a:t>ug</a:t>
            </a:r>
            <a:r>
              <a:rPr lang="en-US" sz="2900" b="1" dirty="0">
                <a:solidFill>
                  <a:schemeClr val="bg1"/>
                </a:solidFill>
              </a:rPr>
              <a:t>/dl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900" b="1" dirty="0">
                <a:solidFill>
                  <a:schemeClr val="bg1"/>
                </a:solidFill>
              </a:rPr>
              <a:t>FT4= 0.8-2 </a:t>
            </a:r>
            <a:r>
              <a:rPr lang="en-US" sz="2900" b="1" dirty="0" err="1">
                <a:solidFill>
                  <a:schemeClr val="bg1"/>
                </a:solidFill>
              </a:rPr>
              <a:t>ng</a:t>
            </a:r>
            <a:r>
              <a:rPr lang="en-US" sz="2900" b="1" dirty="0">
                <a:solidFill>
                  <a:schemeClr val="bg1"/>
                </a:solidFill>
              </a:rPr>
              <a:t>/dl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900" b="1" dirty="0">
                <a:solidFill>
                  <a:schemeClr val="bg1"/>
                </a:solidFill>
              </a:rPr>
              <a:t>One to four weeks</a:t>
            </a: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900" b="1" dirty="0">
                <a:solidFill>
                  <a:schemeClr val="bg1"/>
                </a:solidFill>
              </a:rPr>
              <a:t>TSH= 1-6</a:t>
            </a:r>
          </a:p>
          <a:p>
            <a:pPr>
              <a:buNone/>
            </a:pP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                                                                                         Up to date 2020</a:t>
            </a:r>
          </a:p>
          <a:p>
            <a:pPr>
              <a:buNone/>
            </a:pP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buNone/>
            </a:pP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buNone/>
            </a:pP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buNone/>
            </a:pP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buNone/>
            </a:pP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fa-I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7" r="2814" b="6055"/>
          <a:stretch/>
        </p:blipFill>
        <p:spPr>
          <a:xfrm>
            <a:off x="1440110" y="1124124"/>
            <a:ext cx="8886738" cy="4756559"/>
          </a:xfrm>
          <a:noFill/>
        </p:spPr>
      </p:pic>
    </p:spTree>
    <p:extLst>
      <p:ext uri="{BB962C8B-B14F-4D97-AF65-F5344CB8AC3E}">
        <p14:creationId xmlns:p14="http://schemas.microsoft.com/office/powerpoint/2010/main" val="2707798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0EAF93-07EA-41CF-A9E0-171AC3DD0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9" t="9908" r="26652" b="7401"/>
          <a:stretch/>
        </p:blipFill>
        <p:spPr>
          <a:xfrm>
            <a:off x="2038525" y="1016678"/>
            <a:ext cx="6820247" cy="56819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8D0BD-C356-47A0-9CEF-CA60F33CBC0C}"/>
              </a:ext>
            </a:extLst>
          </p:cNvPr>
          <p:cNvSpPr txBox="1"/>
          <p:nvPr/>
        </p:nvSpPr>
        <p:spPr>
          <a:xfrm>
            <a:off x="3196205" y="159390"/>
            <a:ext cx="4714613" cy="6463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Bell MT" panose="02020503060305020303" pitchFamily="18" charset="0"/>
              </a:rPr>
              <a:t>National protocol</a:t>
            </a:r>
            <a:endParaRPr lang="en-US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044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E9A23C-934B-473E-BB0D-9622A4AA7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9" t="36087" r="29474" b="3241"/>
          <a:stretch/>
        </p:blipFill>
        <p:spPr>
          <a:xfrm>
            <a:off x="1644241" y="257962"/>
            <a:ext cx="8489660" cy="6342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1956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142DF-A3FD-4CB1-9A13-5584EBD97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24" t="22457" r="34530" b="17593"/>
          <a:stretch/>
        </p:blipFill>
        <p:spPr>
          <a:xfrm>
            <a:off x="2983832" y="134754"/>
            <a:ext cx="5012012" cy="59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58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1355D43-75C3-4974-8B25-D19F4E7C82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15822" y="3276600"/>
            <a:ext cx="3832577" cy="383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6F102C75-F567-44CD-A05C-1E0DA96924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CA4E7-D4A2-4A06-ADAF-8E0725145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72" t="27242" r="21759" b="17860"/>
          <a:stretch/>
        </p:blipFill>
        <p:spPr>
          <a:xfrm>
            <a:off x="2020711" y="1642533"/>
            <a:ext cx="7591777" cy="37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39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142DF-A3FD-4CB1-9A13-5584EBD97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24" t="22457" r="34530" b="17593"/>
          <a:stretch/>
        </p:blipFill>
        <p:spPr>
          <a:xfrm>
            <a:off x="2983832" y="134754"/>
            <a:ext cx="5012012" cy="59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24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299C3A-5CED-409A-9C13-FEAFFBA7C439}"/>
              </a:ext>
            </a:extLst>
          </p:cNvPr>
          <p:cNvSpPr txBox="1"/>
          <p:nvPr/>
        </p:nvSpPr>
        <p:spPr>
          <a:xfrm>
            <a:off x="129822" y="387943"/>
            <a:ext cx="11740445" cy="372409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endParaRPr lang="fa-IR" sz="2800" b="1" dirty="0">
              <a:solidFill>
                <a:srgbClr val="92D050"/>
              </a:solidFill>
            </a:endParaRPr>
          </a:p>
          <a:p>
            <a:endParaRPr lang="fa-IR" sz="2800" b="1" dirty="0">
              <a:solidFill>
                <a:srgbClr val="92D050"/>
              </a:solidFill>
            </a:endParaRPr>
          </a:p>
          <a:p>
            <a:r>
              <a:rPr lang="it-IT" sz="4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Setila Dalili, M.D.  Pediatric Endocrinologist</a:t>
            </a:r>
            <a:endParaRPr lang="fa-IR" sz="4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endParaRPr lang="fa-IR" sz="2800" b="1" dirty="0">
              <a:solidFill>
                <a:srgbClr val="92D050"/>
              </a:solidFill>
            </a:endParaRPr>
          </a:p>
          <a:p>
            <a:endParaRPr lang="fa-IR" sz="2800" b="1" dirty="0">
              <a:solidFill>
                <a:srgbClr val="92D050"/>
              </a:solidFill>
            </a:endParaRPr>
          </a:p>
          <a:p>
            <a:endParaRPr lang="fa-IR" sz="28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78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39784"/>
          </a:xfrm>
        </p:spPr>
        <p:txBody>
          <a:bodyPr/>
          <a:lstStyle/>
          <a:p>
            <a:r>
              <a:rPr lang="en-US" dirty="0">
                <a:latin typeface="Times New Roman"/>
                <a:ea typeface="Times New Roman"/>
                <a:cs typeface="B Mitra"/>
              </a:rPr>
              <a:t>Normal  range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142986"/>
          <a:ext cx="8229600" cy="321470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9718">
                <a:tc gridSpan="2">
                  <a:txBody>
                    <a:bodyPr/>
                    <a:lstStyle/>
                    <a:p>
                      <a:pPr marL="0" marR="0" indent="18034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r"/>
                        </a:tabLs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B Mitra"/>
                        </a:rPr>
                        <a:t>Normal  range free T4 (Based on gestational age )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indent="18034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r"/>
                        </a:tabLst>
                      </a:pPr>
                      <a:endParaRPr lang="en-US" sz="1600" dirty="0">
                        <a:latin typeface="Times New Roman"/>
                        <a:ea typeface="Times New Roman"/>
                        <a:cs typeface="B Mitr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4991">
                <a:tc>
                  <a:txBody>
                    <a:bodyPr/>
                    <a:lstStyle/>
                    <a:p>
                      <a:pPr marL="0" marR="0" indent="18034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r"/>
                        </a:tabLst>
                      </a:pPr>
                      <a:r>
                        <a:rPr lang="en-US" sz="2000" dirty="0"/>
                        <a:t>1 weeks after birth</a:t>
                      </a:r>
                      <a:endParaRPr lang="en-US" sz="1600" dirty="0">
                        <a:latin typeface="Times New Roman"/>
                        <a:ea typeface="Times New Roman"/>
                        <a:cs typeface="B Mitr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8034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9580" algn="r"/>
                        </a:tabLst>
                      </a:pPr>
                      <a:r>
                        <a:rPr lang="en-US" sz="2000" dirty="0"/>
                        <a:t>.0.8-2.6ng/dl</a:t>
                      </a:r>
                      <a:endParaRPr lang="en-US" sz="1600" dirty="0">
                        <a:latin typeface="Times New Roman"/>
                        <a:ea typeface="Times New Roman"/>
                        <a:cs typeface="B Mitr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493691"/>
              </p:ext>
            </p:extLst>
          </p:nvPr>
        </p:nvGraphicFramePr>
        <p:xfrm>
          <a:off x="2219325" y="390525"/>
          <a:ext cx="7753350" cy="6076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BBAD044-141C-452E-903D-84A09CF80D23}"/>
              </a:ext>
            </a:extLst>
          </p:cNvPr>
          <p:cNvSpPr txBox="1"/>
          <p:nvPr/>
        </p:nvSpPr>
        <p:spPr>
          <a:xfrm>
            <a:off x="2598821" y="495014"/>
            <a:ext cx="1918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premature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5140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2AA8C46-710D-4DBB-AE35-B23C3089C5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8776820"/>
              </p:ext>
            </p:extLst>
          </p:nvPr>
        </p:nvGraphicFramePr>
        <p:xfrm>
          <a:off x="1024855" y="1124125"/>
          <a:ext cx="10427516" cy="543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16D3CDE-5CAA-4380-A0A2-E8CB6742445A}"/>
              </a:ext>
            </a:extLst>
          </p:cNvPr>
          <p:cNvSpPr txBox="1"/>
          <p:nvPr/>
        </p:nvSpPr>
        <p:spPr>
          <a:xfrm>
            <a:off x="2862044" y="302003"/>
            <a:ext cx="6753138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highlight>
                  <a:srgbClr val="00FFFF"/>
                </a:highlight>
              </a:rPr>
              <a:t>DX  and management  </a:t>
            </a:r>
          </a:p>
        </p:txBody>
      </p:sp>
    </p:spTree>
    <p:extLst>
      <p:ext uri="{BB962C8B-B14F-4D97-AF65-F5344CB8AC3E}">
        <p14:creationId xmlns:p14="http://schemas.microsoft.com/office/powerpoint/2010/main" val="317969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D98D38C-FCC8-4F1F-BEEE-521EA27908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2642893"/>
              </p:ext>
            </p:extLst>
          </p:nvPr>
        </p:nvGraphicFramePr>
        <p:xfrm>
          <a:off x="369116" y="302004"/>
          <a:ext cx="11501306" cy="6555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11877A-52C8-4457-AA8E-84C40524A44D}"/>
              </a:ext>
            </a:extLst>
          </p:cNvPr>
          <p:cNvCxnSpPr>
            <a:cxnSpLocks/>
          </p:cNvCxnSpPr>
          <p:nvPr/>
        </p:nvCxnSpPr>
        <p:spPr>
          <a:xfrm>
            <a:off x="3397541" y="2936147"/>
            <a:ext cx="0" cy="276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99A07-2031-40D1-949F-5A187902DE70}"/>
              </a:ext>
            </a:extLst>
          </p:cNvPr>
          <p:cNvCxnSpPr>
            <a:cxnSpLocks/>
          </p:cNvCxnSpPr>
          <p:nvPr/>
        </p:nvCxnSpPr>
        <p:spPr>
          <a:xfrm>
            <a:off x="1266738" y="4127383"/>
            <a:ext cx="0" cy="1761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711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CCC28E1-1A1C-40E9-B788-5E2C90A9D0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2877146"/>
              </p:ext>
            </p:extLst>
          </p:nvPr>
        </p:nvGraphicFramePr>
        <p:xfrm>
          <a:off x="1654961" y="719666"/>
          <a:ext cx="888207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6062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CCC28E1-1A1C-40E9-B788-5E2C90A9D0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8780348"/>
              </p:ext>
            </p:extLst>
          </p:nvPr>
        </p:nvGraphicFramePr>
        <p:xfrm>
          <a:off x="1059341" y="930285"/>
          <a:ext cx="10232239" cy="543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D11BA67-836D-4D54-AE82-FBA0B3C50FB9}"/>
              </a:ext>
            </a:extLst>
          </p:cNvPr>
          <p:cNvSpPr/>
          <p:nvPr/>
        </p:nvSpPr>
        <p:spPr>
          <a:xfrm>
            <a:off x="3449038" y="192946"/>
            <a:ext cx="6760364" cy="586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Central hypothyroidism</a:t>
            </a:r>
          </a:p>
        </p:txBody>
      </p:sp>
    </p:spTree>
    <p:extLst>
      <p:ext uri="{BB962C8B-B14F-4D97-AF65-F5344CB8AC3E}">
        <p14:creationId xmlns:p14="http://schemas.microsoft.com/office/powerpoint/2010/main" val="1869204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19" y="528257"/>
            <a:ext cx="10353761" cy="1326321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Central hypothyroidism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71891" y="2604610"/>
            <a:ext cx="2341418" cy="646546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Ruled out adrenal insufficiency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27160" y="4275534"/>
            <a:ext cx="2932630" cy="646546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START GLUCOCORTICOID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701852" y="3377119"/>
            <a:ext cx="2341418" cy="64654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If can’t be ruled out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73204" y="5385538"/>
            <a:ext cx="4555222" cy="1173921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 µgr   SYNACTIN  after 0, 30, 60 min    </a:t>
            </a:r>
          </a:p>
          <a:p>
            <a:pPr algn="ctr"/>
            <a:r>
              <a:rPr lang="en-US" b="1" dirty="0"/>
              <a:t>CHECK  CORTISOL </a:t>
            </a:r>
          </a:p>
          <a:p>
            <a:pPr algn="ctr"/>
            <a:r>
              <a:rPr lang="en-US" b="1" dirty="0"/>
              <a:t>CORTISOL &gt; 18 </a:t>
            </a:r>
          </a:p>
        </p:txBody>
      </p:sp>
    </p:spTree>
    <p:extLst>
      <p:ext uri="{BB962C8B-B14F-4D97-AF65-F5344CB8AC3E}">
        <p14:creationId xmlns:p14="http://schemas.microsoft.com/office/powerpoint/2010/main" val="624142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94" y="592305"/>
            <a:ext cx="10353761" cy="1326321"/>
          </a:xfrm>
          <a:solidFill>
            <a:schemeClr val="tx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Central hypothyroidism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86187" y="2709156"/>
            <a:ext cx="2524451" cy="646546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Evaluation genetic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48756" y="4174774"/>
            <a:ext cx="2491234" cy="646546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Continue  GLUCOCORTICOID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04888" y="3391498"/>
            <a:ext cx="2642531" cy="64654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Abnormality in ACTH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78760" y="5151847"/>
            <a:ext cx="5852719" cy="126247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1  µgr   SYNACTIN  0, 30, 60 min     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CHECK  CORTISOL 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CORTISOL &gt; 18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21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352C717C-82D9-4E00-8003-B4229DDDA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4764" y="196080"/>
            <a:ext cx="3735896" cy="1415772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Diagnosis and Management of Central Congenital Hypothyroidism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   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Peter Lauffer</a:t>
            </a:r>
            <a:r>
              <a:rPr kumimoji="0" lang="en-US" altLang="en-US" sz="1000" b="1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1†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 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    </a:t>
            </a:r>
            <a:r>
              <a:rPr kumimoji="0" lang="en-US" altLang="en-US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Nitash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Zwaveling-Soonawala</a:t>
            </a:r>
            <a:r>
              <a:rPr kumimoji="0" lang="en-US" altLang="en-US" sz="1000" b="1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1†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       Jolanda C. Naafs</a:t>
            </a:r>
            <a:r>
              <a:rPr kumimoji="0" lang="en-US" altLang="en-US" sz="1000" b="1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 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    Anita Boelen</a:t>
            </a:r>
            <a:r>
              <a:rPr kumimoji="0" lang="en-US" altLang="en-US" sz="1000" b="1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and  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    A. S. Paul van Trotsenburg</a:t>
            </a:r>
            <a:r>
              <a:rPr kumimoji="0" lang="en-US" altLang="en-US" sz="1000" b="1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solidFill>
                  <a:schemeClr val="bg1"/>
                </a:solidFill>
              </a:rPr>
              <a:t>Front. Endocrinol., 09 September 2021 |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6DA887-E260-40EC-B508-08AAACF17660}"/>
              </a:ext>
            </a:extLst>
          </p:cNvPr>
          <p:cNvSpPr/>
          <p:nvPr/>
        </p:nvSpPr>
        <p:spPr>
          <a:xfrm>
            <a:off x="3874764" y="1860426"/>
            <a:ext cx="415572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Proposed diagnostics after an abnormal newborn screening result suggestive for central congenital hypothyroidism. </a:t>
            </a:r>
            <a:r>
              <a:rPr lang="en-US" sz="1100" baseline="30000" dirty="0"/>
              <a:t>1</a:t>
            </a:r>
            <a:r>
              <a:rPr lang="en-US" sz="1100" dirty="0"/>
              <a:t> suspicion of THOP: re-measure FT4 and TSH at term age, suspicion of NTI: measure (F)T3 ± rT3, re-measure FT4 and TSH at recovery; suspicion of transient central CH due to maternal Graves’ disease: measure </a:t>
            </a:r>
            <a:r>
              <a:rPr lang="en-US" sz="1100" dirty="0" err="1"/>
              <a:t>TSHRAb</a:t>
            </a:r>
            <a:r>
              <a:rPr lang="en-US" sz="1100" dirty="0"/>
              <a:t> and maternal thyroid function, and start thyroxine treatment when the newborn’s FT4 is too low. ACTH, adrenocorticotropic hormone; CH, congenital hypothyroidism; CPHD, combined pituitary hormone deficiency; FT4, free thyroxine; FSH, follicle stimulating hormone; GH, growth hormone; HC, hydrocortisone; HP, hypothalamic-pituitary; IGF-1, insulin-like growth factor 1; IGFBP3, insulin-like growth factor binding protein 3; LD, low dose; LH, luteinizing hormone; LT4, levothyroxine; MRI, magnetic resonance imaging; NBS, newborn screening; NTI, non-thyroidal illness; rT3, reverse triiodothyronine; T4, thyroxine; TBG, thyroxine binding globulin; TH, thyroid hormone; THOP, transient hypothyroxinemia of prematurity; TRH, thyrotropin releasing hormone; TSH, thyroid stimulating hormone; </a:t>
            </a:r>
            <a:r>
              <a:rPr lang="en-US" sz="1100" dirty="0" err="1"/>
              <a:t>TSHRAb</a:t>
            </a:r>
            <a:r>
              <a:rPr lang="en-US" sz="1100" dirty="0"/>
              <a:t>, TSH receptor antibodies. </a:t>
            </a:r>
            <a:r>
              <a:rPr lang="en-US" sz="1100" b="1" dirty="0"/>
              <a:t>(A–C)</a:t>
            </a:r>
            <a:r>
              <a:rPr lang="en-US" sz="1100" dirty="0"/>
              <a:t> refer to three scenarios of different outcomes of the work-up of central CH (see the </a:t>
            </a:r>
            <a:r>
              <a:rPr lang="en-US" sz="1100" i="1" dirty="0"/>
              <a:t>Management</a:t>
            </a:r>
            <a:r>
              <a:rPr lang="en-US" sz="1100" dirty="0"/>
              <a:t> section</a:t>
            </a:r>
            <a:r>
              <a:rPr lang="en-US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47045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38FF3-8370-4E92-8BF9-017A30BAF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431" y="331557"/>
            <a:ext cx="4803777" cy="619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19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CBAB5-4F0E-452E-9F38-2110F83F9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2" t="5015" r="26032" b="11803"/>
          <a:stretch/>
        </p:blipFill>
        <p:spPr>
          <a:xfrm>
            <a:off x="2676088" y="218114"/>
            <a:ext cx="6425967" cy="570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0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8FF7FE28-B3D2-4E35-9750-AEABF0DFDACD}"/>
              </a:ext>
            </a:extLst>
          </p:cNvPr>
          <p:cNvSpPr/>
          <p:nvPr/>
        </p:nvSpPr>
        <p:spPr>
          <a:xfrm>
            <a:off x="199101" y="639192"/>
            <a:ext cx="4397813" cy="305170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0" cap="none" dirty="0">
                <a:solidFill>
                  <a:srgbClr val="FF0000"/>
                </a:solidFill>
                <a:effectLst/>
              </a:rPr>
              <a:t>Abnormal LD ACTH test result:</a:t>
            </a:r>
          </a:p>
          <a:p>
            <a:pPr algn="l"/>
            <a:r>
              <a:rPr lang="en-US" sz="1800" b="1" cap="none" dirty="0">
                <a:solidFill>
                  <a:schemeClr val="bg1"/>
                </a:solidFill>
                <a:effectLst/>
              </a:rPr>
              <a:t>*central CH as part of CPHD</a:t>
            </a:r>
          </a:p>
          <a:p>
            <a:pPr algn="l"/>
            <a:r>
              <a:rPr lang="en-US" sz="1800" b="1" cap="none" dirty="0">
                <a:solidFill>
                  <a:schemeClr val="bg1"/>
                </a:solidFill>
                <a:effectLst/>
              </a:rPr>
              <a:t>*start lt4 treatment, preceded by HC supplementation</a:t>
            </a:r>
          </a:p>
          <a:p>
            <a:endParaRPr lang="en-US" sz="1800" b="1" cap="none" dirty="0">
              <a:solidFill>
                <a:schemeClr val="bg1"/>
              </a:solidFill>
              <a:effectLst/>
            </a:endParaRPr>
          </a:p>
          <a:p>
            <a:pPr algn="just"/>
            <a:r>
              <a:rPr lang="en-US" sz="1800" b="1" cap="none" dirty="0">
                <a:solidFill>
                  <a:schemeClr val="bg1"/>
                </a:solidFill>
                <a:effectLst/>
              </a:rPr>
              <a:t>-In case of a border line LD ACTH test result start LT4 treatment, but consider giving HC only during illness/fever/stress</a:t>
            </a:r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797B346E-77BB-4EBC-87FC-91FF9AC305E9}"/>
              </a:ext>
            </a:extLst>
          </p:cNvPr>
          <p:cNvSpPr/>
          <p:nvPr/>
        </p:nvSpPr>
        <p:spPr>
          <a:xfrm>
            <a:off x="5804366" y="639192"/>
            <a:ext cx="5062258" cy="18364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Normal LD ACTH test result:</a:t>
            </a:r>
          </a:p>
          <a:p>
            <a:r>
              <a:rPr lang="en-US" b="1" dirty="0">
                <a:solidFill>
                  <a:schemeClr val="bg1"/>
                </a:solidFill>
              </a:rPr>
              <a:t>-Start and monitor LT4 treatment</a:t>
            </a:r>
          </a:p>
          <a:p>
            <a:r>
              <a:rPr lang="en-US" b="1" dirty="0">
                <a:solidFill>
                  <a:schemeClr val="bg1"/>
                </a:solidFill>
              </a:rPr>
              <a:t>-Rapid genetic testing for variants in genes causing isolated central CH(TSHB, TRHR, IGSF1, TBL1X and IRS4)</a:t>
            </a:r>
            <a:endParaRPr lang="fa-IR" b="1" dirty="0">
              <a:solidFill>
                <a:schemeClr val="bg1"/>
              </a:solidFill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DF4CFD4A-76BC-411B-BB87-47D2F3DED8A6}"/>
              </a:ext>
            </a:extLst>
          </p:cNvPr>
          <p:cNvSpPr/>
          <p:nvPr/>
        </p:nvSpPr>
        <p:spPr>
          <a:xfrm>
            <a:off x="8547209" y="3018416"/>
            <a:ext cx="3251419" cy="259066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00"/>
                </a:solidFill>
              </a:rPr>
              <a:t>Pathogenic variant found:</a:t>
            </a:r>
          </a:p>
          <a:p>
            <a:r>
              <a:rPr lang="en-US" dirty="0"/>
              <a:t>-</a:t>
            </a:r>
            <a:r>
              <a:rPr lang="en-US" dirty="0">
                <a:solidFill>
                  <a:schemeClr val="bg1"/>
                </a:solidFill>
              </a:rPr>
              <a:t>diagnosis isolated central CH confirm</a:t>
            </a:r>
          </a:p>
          <a:p>
            <a:r>
              <a:rPr lang="en-US" dirty="0">
                <a:solidFill>
                  <a:schemeClr val="bg1"/>
                </a:solidFill>
              </a:rPr>
              <a:t>-counsel associated(future) health problems</a:t>
            </a:r>
          </a:p>
          <a:p>
            <a:r>
              <a:rPr lang="en-US" dirty="0">
                <a:solidFill>
                  <a:schemeClr val="bg1"/>
                </a:solidFill>
              </a:rPr>
              <a:t>-follow-up growth and development</a:t>
            </a:r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108C161D-80F2-4FDB-9C31-09EBC323F301}"/>
              </a:ext>
            </a:extLst>
          </p:cNvPr>
          <p:cNvSpPr/>
          <p:nvPr/>
        </p:nvSpPr>
        <p:spPr>
          <a:xfrm>
            <a:off x="5187851" y="2975622"/>
            <a:ext cx="3158000" cy="263346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FF00"/>
                </a:solidFill>
              </a:rPr>
              <a:t>No pathogenic variants found:</a:t>
            </a:r>
          </a:p>
          <a:p>
            <a:r>
              <a:rPr lang="en-US" dirty="0"/>
              <a:t>-</a:t>
            </a:r>
            <a:r>
              <a:rPr lang="en-US" dirty="0">
                <a:solidFill>
                  <a:schemeClr val="bg1"/>
                </a:solidFill>
              </a:rPr>
              <a:t>diagnosis can be either central CH as part of CPHD or(genetically unexplained) isolated central CH</a:t>
            </a:r>
          </a:p>
          <a:p>
            <a:r>
              <a:rPr lang="en-US" dirty="0">
                <a:solidFill>
                  <a:schemeClr val="bg1"/>
                </a:solidFill>
              </a:rPr>
              <a:t>-follow-up as possible CPHD</a:t>
            </a:r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55EDCA71-D47D-4BA2-9515-9BD3F5ADE947}"/>
              </a:ext>
            </a:extLst>
          </p:cNvPr>
          <p:cNvSpPr/>
          <p:nvPr/>
        </p:nvSpPr>
        <p:spPr>
          <a:xfrm>
            <a:off x="4459679" y="6218808"/>
            <a:ext cx="1333312" cy="48948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MRI</a:t>
            </a:r>
            <a:endParaRPr lang="fa-IR" b="1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F208BB4-A8D6-4F35-B54B-E9AF79909065}"/>
              </a:ext>
            </a:extLst>
          </p:cNvPr>
          <p:cNvCxnSpPr>
            <a:cxnSpLocks/>
          </p:cNvCxnSpPr>
          <p:nvPr/>
        </p:nvCxnSpPr>
        <p:spPr>
          <a:xfrm>
            <a:off x="2263805" y="230819"/>
            <a:ext cx="0" cy="36398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2F6E00-5755-450C-A1FE-57A5BEC63A81}"/>
              </a:ext>
            </a:extLst>
          </p:cNvPr>
          <p:cNvCxnSpPr/>
          <p:nvPr/>
        </p:nvCxnSpPr>
        <p:spPr>
          <a:xfrm flipV="1">
            <a:off x="2263805" y="224168"/>
            <a:ext cx="5725061" cy="665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5414D3-7850-4E6E-85BE-21060A93B0B0}"/>
              </a:ext>
            </a:extLst>
          </p:cNvPr>
          <p:cNvCxnSpPr>
            <a:cxnSpLocks/>
          </p:cNvCxnSpPr>
          <p:nvPr/>
        </p:nvCxnSpPr>
        <p:spPr>
          <a:xfrm>
            <a:off x="7988866" y="230819"/>
            <a:ext cx="0" cy="40837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D00D1E-3EDE-4B4E-AE25-C75ED3483AD4}"/>
              </a:ext>
            </a:extLst>
          </p:cNvPr>
          <p:cNvCxnSpPr>
            <a:cxnSpLocks/>
          </p:cNvCxnSpPr>
          <p:nvPr/>
        </p:nvCxnSpPr>
        <p:spPr>
          <a:xfrm>
            <a:off x="6756495" y="2654431"/>
            <a:ext cx="2892642" cy="18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04F44FC-9B96-4F4A-832D-1810123070F8}"/>
              </a:ext>
            </a:extLst>
          </p:cNvPr>
          <p:cNvCxnSpPr>
            <a:cxnSpLocks/>
          </p:cNvCxnSpPr>
          <p:nvPr/>
        </p:nvCxnSpPr>
        <p:spPr>
          <a:xfrm>
            <a:off x="6766851" y="2654431"/>
            <a:ext cx="0" cy="36398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3D53E16-533A-4E4B-819F-7F549324FE41}"/>
              </a:ext>
            </a:extLst>
          </p:cNvPr>
          <p:cNvCxnSpPr>
            <a:cxnSpLocks/>
          </p:cNvCxnSpPr>
          <p:nvPr/>
        </p:nvCxnSpPr>
        <p:spPr>
          <a:xfrm>
            <a:off x="9649137" y="2654431"/>
            <a:ext cx="0" cy="36398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98B89C7-336E-44A6-A970-20E7BAA59ECD}"/>
              </a:ext>
            </a:extLst>
          </p:cNvPr>
          <p:cNvCxnSpPr>
            <a:cxnSpLocks/>
          </p:cNvCxnSpPr>
          <p:nvPr/>
        </p:nvCxnSpPr>
        <p:spPr>
          <a:xfrm>
            <a:off x="8133424" y="2475652"/>
            <a:ext cx="0" cy="17877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9330F4C-5CF1-441C-A570-53348DC7C5EE}"/>
              </a:ext>
            </a:extLst>
          </p:cNvPr>
          <p:cNvCxnSpPr>
            <a:cxnSpLocks/>
          </p:cNvCxnSpPr>
          <p:nvPr/>
        </p:nvCxnSpPr>
        <p:spPr>
          <a:xfrm>
            <a:off x="2247528" y="3690896"/>
            <a:ext cx="0" cy="22821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7A82B18-129A-426C-9628-F31A8BDB3441}"/>
              </a:ext>
            </a:extLst>
          </p:cNvPr>
          <p:cNvCxnSpPr>
            <a:cxnSpLocks/>
          </p:cNvCxnSpPr>
          <p:nvPr/>
        </p:nvCxnSpPr>
        <p:spPr>
          <a:xfrm>
            <a:off x="6482178" y="5609083"/>
            <a:ext cx="0" cy="36398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2FE92CB-5100-441D-A9F8-500180B62EA8}"/>
              </a:ext>
            </a:extLst>
          </p:cNvPr>
          <p:cNvCxnSpPr>
            <a:cxnSpLocks/>
          </p:cNvCxnSpPr>
          <p:nvPr/>
        </p:nvCxnSpPr>
        <p:spPr>
          <a:xfrm>
            <a:off x="2247528" y="5973068"/>
            <a:ext cx="4234650" cy="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5635908-FEC8-4CCA-8C99-0B9002A4E347}"/>
              </a:ext>
            </a:extLst>
          </p:cNvPr>
          <p:cNvCxnSpPr>
            <a:cxnSpLocks/>
          </p:cNvCxnSpPr>
          <p:nvPr/>
        </p:nvCxnSpPr>
        <p:spPr>
          <a:xfrm>
            <a:off x="5009964" y="5973068"/>
            <a:ext cx="0" cy="17877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87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50DD62-1188-44D5-8407-40BA93BFC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23" t="62466" r="26725" b="5415"/>
          <a:stretch/>
        </p:blipFill>
        <p:spPr>
          <a:xfrm>
            <a:off x="543991" y="547475"/>
            <a:ext cx="10056060" cy="483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14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20154-9EA5-4278-8E4F-7D0412779791}"/>
              </a:ext>
            </a:extLst>
          </p:cNvPr>
          <p:cNvSpPr txBox="1"/>
          <p:nvPr/>
        </p:nvSpPr>
        <p:spPr>
          <a:xfrm>
            <a:off x="1374512" y="52418"/>
            <a:ext cx="6519529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Monitoring treatment in primary CH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F4F3998-FDE1-4B8D-B0B4-44200B2C9E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820532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43143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F52CBEA-65AE-4FA7-92AA-D409C049FA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129464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9426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79577" y="5229200"/>
            <a:ext cx="7912627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04474" y="603205"/>
            <a:ext cx="8229600" cy="4525963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r" rtl="1"/>
            <a:r>
              <a:rPr lang="ar-SA" b="1" dirty="0">
                <a:solidFill>
                  <a:schemeClr val="bg1"/>
                </a:solidFill>
              </a:rPr>
              <a:t>نوزاد14روزه ای پرماچور30 هفته با وزن1400 گرم با تست تیروئید زیر </a:t>
            </a:r>
            <a:r>
              <a:rPr lang="fa-IR" b="1" dirty="0">
                <a:solidFill>
                  <a:schemeClr val="bg1"/>
                </a:solidFill>
              </a:rPr>
              <a:t>در بخش نوزادان با ازمایشات زیر با  ما مشاوره </a:t>
            </a:r>
            <a:r>
              <a:rPr lang="ar-SA" b="1" dirty="0">
                <a:solidFill>
                  <a:schemeClr val="bg1"/>
                </a:solidFill>
              </a:rPr>
              <a:t> داده شده است</a:t>
            </a:r>
            <a:r>
              <a:rPr lang="fa-IR" b="1" dirty="0">
                <a:solidFill>
                  <a:schemeClr val="bg1"/>
                </a:solidFill>
              </a:rPr>
              <a:t> برای بیمار چه اقدامی می کنید </a:t>
            </a:r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Free T4=0.5ng /dl</a:t>
            </a:r>
            <a:r>
              <a:rPr lang="fa-IR" dirty="0">
                <a:solidFill>
                  <a:schemeClr val="bg1"/>
                </a:solidFill>
              </a:rPr>
              <a:t>            </a:t>
            </a:r>
            <a:r>
              <a:rPr lang="en-US" dirty="0">
                <a:solidFill>
                  <a:schemeClr val="bg1"/>
                </a:solidFill>
              </a:rPr>
              <a:t>( 0.8 to 2.6 )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TSH=1miu/l 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T4 =2mcg/ </a:t>
            </a:r>
            <a:r>
              <a:rPr lang="en-US" dirty="0" err="1">
                <a:solidFill>
                  <a:schemeClr val="bg1"/>
                </a:solidFill>
              </a:rPr>
              <a:t>dL</a:t>
            </a:r>
            <a:r>
              <a:rPr lang="fa-IR" dirty="0">
                <a:solidFill>
                  <a:schemeClr val="bg1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(7.7 ±  2.7 )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25162" y="5229200"/>
            <a:ext cx="8208912" cy="15696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algn="r" rtl="1"/>
            <a:r>
              <a:rPr lang="fa-IR" sz="2400" dirty="0"/>
              <a:t> </a:t>
            </a:r>
            <a:r>
              <a:rPr lang="fa-IR" sz="2400" dirty="0">
                <a:solidFill>
                  <a:schemeClr val="bg1"/>
                </a:solidFill>
              </a:rPr>
              <a:t>چون </a:t>
            </a:r>
            <a:r>
              <a:rPr lang="en-US" sz="2400" dirty="0">
                <a:solidFill>
                  <a:schemeClr val="bg1"/>
                </a:solidFill>
              </a:rPr>
              <a:t>free t4</a:t>
            </a:r>
            <a:r>
              <a:rPr lang="fa-IR" sz="2400" dirty="0">
                <a:solidFill>
                  <a:schemeClr val="bg1"/>
                </a:solidFill>
              </a:rPr>
              <a:t> پایین است دو هفته بعد مجددا  چک می کنیم  اگر مجددا پایین بود و </a:t>
            </a:r>
            <a:r>
              <a:rPr lang="en-US" sz="2400" dirty="0">
                <a:solidFill>
                  <a:schemeClr val="bg1"/>
                </a:solidFill>
              </a:rPr>
              <a:t>TSH</a:t>
            </a:r>
            <a:r>
              <a:rPr lang="fa-IR" sz="2400" dirty="0">
                <a:solidFill>
                  <a:schemeClr val="bg1"/>
                </a:solidFill>
              </a:rPr>
              <a:t>همچنان زیر 10 بود با شک به سنترال هایپوتیروییدیسم زیر نظر فوق غدد درمان شود ولی اگرنرمال بو د بر اساس پروتوکل کشوری بیمار را پی گیری می کنیم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79577" y="5229200"/>
            <a:ext cx="7912627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62603" y="1600201"/>
            <a:ext cx="8229600" cy="4525963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r" rtl="1"/>
            <a:r>
              <a:rPr lang="ar-SA" b="1" dirty="0">
                <a:solidFill>
                  <a:schemeClr val="bg1"/>
                </a:solidFill>
              </a:rPr>
              <a:t>نوزاد14روزه ای </a:t>
            </a:r>
            <a:r>
              <a:rPr lang="fa-IR" b="1" dirty="0">
                <a:solidFill>
                  <a:schemeClr val="bg1"/>
                </a:solidFill>
              </a:rPr>
              <a:t>ترم </a:t>
            </a:r>
            <a:r>
              <a:rPr lang="ar-SA" b="1" dirty="0">
                <a:solidFill>
                  <a:schemeClr val="bg1"/>
                </a:solidFill>
              </a:rPr>
              <a:t>با وزن</a:t>
            </a:r>
            <a:r>
              <a:rPr lang="fa-IR" b="1" dirty="0">
                <a:solidFill>
                  <a:schemeClr val="bg1"/>
                </a:solidFill>
              </a:rPr>
              <a:t>3</a:t>
            </a:r>
            <a:r>
              <a:rPr lang="ar-SA" b="1" dirty="0">
                <a:solidFill>
                  <a:schemeClr val="bg1"/>
                </a:solidFill>
              </a:rPr>
              <a:t>400 گرم با تست تیروئید زیر </a:t>
            </a:r>
            <a:r>
              <a:rPr lang="fa-IR" b="1" dirty="0">
                <a:solidFill>
                  <a:schemeClr val="bg1"/>
                </a:solidFill>
              </a:rPr>
              <a:t>در بخش نوزادان با ازمایشات زیر با  ما مشاوره </a:t>
            </a:r>
            <a:r>
              <a:rPr lang="ar-SA" b="1" dirty="0">
                <a:solidFill>
                  <a:schemeClr val="bg1"/>
                </a:solidFill>
              </a:rPr>
              <a:t> داده شده است</a:t>
            </a:r>
            <a:r>
              <a:rPr lang="fa-IR" b="1" dirty="0">
                <a:solidFill>
                  <a:schemeClr val="bg1"/>
                </a:solidFill>
              </a:rPr>
              <a:t> برای بیمار چه اقدامی می کنید </a:t>
            </a:r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Free T4=0.5ng /dl</a:t>
            </a:r>
            <a:r>
              <a:rPr lang="fa-IR" dirty="0">
                <a:solidFill>
                  <a:schemeClr val="bg1"/>
                </a:solidFill>
              </a:rPr>
              <a:t>            </a:t>
            </a:r>
            <a:r>
              <a:rPr lang="en-US" dirty="0">
                <a:solidFill>
                  <a:schemeClr val="bg1"/>
                </a:solidFill>
              </a:rPr>
              <a:t>( 0.8 to 2.6 )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TSH=1miu/l 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T4 =2mcg/ </a:t>
            </a:r>
            <a:r>
              <a:rPr lang="en-US" dirty="0" err="1">
                <a:solidFill>
                  <a:schemeClr val="bg1"/>
                </a:solidFill>
              </a:rPr>
              <a:t>dL</a:t>
            </a:r>
            <a:r>
              <a:rPr lang="fa-IR" dirty="0">
                <a:solidFill>
                  <a:schemeClr val="bg1"/>
                </a:solidFill>
              </a:rPr>
              <a:t>                    </a:t>
            </a:r>
            <a:r>
              <a:rPr lang="en-US" dirty="0">
                <a:solidFill>
                  <a:schemeClr val="bg1"/>
                </a:solidFill>
              </a:rPr>
              <a:t>(7.7 ±  2.7 )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72947" y="5429264"/>
            <a:ext cx="8208912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algn="r" rtl="1"/>
            <a:r>
              <a:rPr lang="fa-IR" sz="2400" dirty="0"/>
              <a:t> </a:t>
            </a:r>
            <a:r>
              <a:rPr lang="fa-IR" sz="2400" dirty="0">
                <a:solidFill>
                  <a:schemeClr val="bg1"/>
                </a:solidFill>
              </a:rPr>
              <a:t>چون </a:t>
            </a:r>
            <a:r>
              <a:rPr lang="en-US" sz="2400" dirty="0">
                <a:solidFill>
                  <a:schemeClr val="bg1"/>
                </a:solidFill>
              </a:rPr>
              <a:t>free t4</a:t>
            </a:r>
            <a:r>
              <a:rPr lang="fa-IR" sz="2400" dirty="0">
                <a:solidFill>
                  <a:schemeClr val="bg1"/>
                </a:solidFill>
              </a:rPr>
              <a:t> پایین است با شک به سنترال هایپوتیروییدیسم زیر نظر فوق غدد درمان شود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rtl="1"/>
            <a:r>
              <a:rPr lang="ar-SA" b="1" dirty="0">
                <a:solidFill>
                  <a:schemeClr val="bg1"/>
                </a:solidFill>
              </a:rPr>
              <a:t>نوزاد هجده روزه‌ای با سن حاملگی 32 با تست تیروئید زیر  ارجاع شده است نظر شما چیست</a:t>
            </a:r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Free T4=1.5ng /dl                  0.8 to 2.6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T4 =7mcg/ dl                         (9.1±3.6</a:t>
            </a:r>
            <a:r>
              <a:rPr lang="fa-IR" dirty="0">
                <a:solidFill>
                  <a:schemeClr val="bg1"/>
                </a:solidFill>
              </a:rPr>
              <a:t> (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TSH=12miu/l </a:t>
            </a:r>
          </a:p>
          <a:p>
            <a:pPr rtl="1"/>
            <a:r>
              <a:rPr lang="ar-SA" b="1" dirty="0">
                <a:solidFill>
                  <a:schemeClr val="bg1"/>
                </a:solidFill>
              </a:rPr>
              <a:t>چه درمانی برای این بیمار توصیه می کنید؟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37175" t="67239" r="7581" b="12241"/>
          <a:stretch>
            <a:fillRect/>
          </a:stretch>
        </p:blipFill>
        <p:spPr bwMode="auto">
          <a:xfrm>
            <a:off x="3881423" y="5072074"/>
            <a:ext cx="5388279" cy="1785926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rtl="1"/>
            <a:r>
              <a:rPr lang="ar-SA" b="1" dirty="0">
                <a:solidFill>
                  <a:schemeClr val="bg1"/>
                </a:solidFill>
              </a:rPr>
              <a:t>نوزاد هجده روزه‌ای </a:t>
            </a:r>
            <a:r>
              <a:rPr lang="fa-IR" b="1" dirty="0">
                <a:solidFill>
                  <a:schemeClr val="bg1"/>
                </a:solidFill>
              </a:rPr>
              <a:t>ترم</a:t>
            </a:r>
            <a:r>
              <a:rPr lang="ar-SA" b="1" dirty="0">
                <a:solidFill>
                  <a:schemeClr val="bg1"/>
                </a:solidFill>
              </a:rPr>
              <a:t> با تست تیروئید زیر  ارجاع شده است نظر شما چیست</a:t>
            </a:r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Free T4=1.5ng /dl                  0.8 to 2.6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T4 =7mcg/ dl                         (9.1±3.6</a:t>
            </a:r>
            <a:r>
              <a:rPr lang="fa-IR" dirty="0">
                <a:solidFill>
                  <a:schemeClr val="bg1"/>
                </a:solidFill>
              </a:rPr>
              <a:t> (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TSH=12miu/l </a:t>
            </a:r>
          </a:p>
          <a:p>
            <a:pPr rtl="1"/>
            <a:r>
              <a:rPr lang="ar-SA" b="1" dirty="0">
                <a:solidFill>
                  <a:schemeClr val="bg1"/>
                </a:solidFill>
              </a:rPr>
              <a:t>چه درمانی برای این بیمار توصیه می کنید؟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37175" t="67239" r="7581" b="12241"/>
          <a:stretch>
            <a:fillRect/>
          </a:stretch>
        </p:blipFill>
        <p:spPr bwMode="auto">
          <a:xfrm>
            <a:off x="4094554" y="5058380"/>
            <a:ext cx="5388279" cy="1785926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49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17A72-CDAE-431A-901B-A08A45EA0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99EF5-D3AC-4775-8BF1-ACE2D00BCF0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r" rtl="1"/>
            <a:r>
              <a:rPr lang="fa-IR" sz="2800" b="1" dirty="0">
                <a:solidFill>
                  <a:schemeClr val="bg1"/>
                </a:solidFill>
              </a:rPr>
              <a:t>اگر در طول درمان کودک هیپوتیرویید </a:t>
            </a:r>
            <a:r>
              <a:rPr lang="en-US" sz="2800" b="1" dirty="0">
                <a:solidFill>
                  <a:schemeClr val="bg1"/>
                </a:solidFill>
              </a:rPr>
              <a:t>T4</a:t>
            </a:r>
            <a:r>
              <a:rPr lang="fa-IR" sz="2800" b="1" dirty="0">
                <a:solidFill>
                  <a:schemeClr val="bg1"/>
                </a:solidFill>
              </a:rPr>
              <a:t>  از بالای نرمال بیشتر باشد  ولی </a:t>
            </a:r>
            <a:r>
              <a:rPr lang="en-US" sz="2800" b="1" dirty="0">
                <a:solidFill>
                  <a:schemeClr val="bg1"/>
                </a:solidFill>
              </a:rPr>
              <a:t>TSH </a:t>
            </a:r>
            <a:r>
              <a:rPr lang="fa-IR" sz="2800" b="1" dirty="0">
                <a:solidFill>
                  <a:schemeClr val="bg1"/>
                </a:solidFill>
              </a:rPr>
              <a:t>در محدوده  نرمال باشد وبیمار علایم تیرو توکسیکوزیس ندارد  چه درمانی توصیه می کنید  </a:t>
            </a:r>
          </a:p>
          <a:p>
            <a:pPr algn="r" rtl="1"/>
            <a:r>
              <a:rPr lang="fa-IR" sz="2800" b="1">
                <a:solidFill>
                  <a:schemeClr val="bg1"/>
                </a:solidFill>
              </a:rPr>
              <a:t>با همان دوز دارو را ادامه میدهیم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166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63486BD-CFCD-495C-BD2B-D21498BFDD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144714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FC37BBF-EB5C-4E31-8A1B-12A6BDD8F328}"/>
              </a:ext>
            </a:extLst>
          </p:cNvPr>
          <p:cNvSpPr txBox="1"/>
          <p:nvPr/>
        </p:nvSpPr>
        <p:spPr>
          <a:xfrm flipH="1">
            <a:off x="2749162" y="655983"/>
            <a:ext cx="504311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Recommendation </a:t>
            </a:r>
          </a:p>
        </p:txBody>
      </p:sp>
    </p:spTree>
    <p:extLst>
      <p:ext uri="{BB962C8B-B14F-4D97-AF65-F5344CB8AC3E}">
        <p14:creationId xmlns:p14="http://schemas.microsoft.com/office/powerpoint/2010/main" val="3604864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7CFB55E-8B6B-407B-931C-91C7D3C82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D5FDA-BCDF-4D3E-A6D0-9793B78B4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51" t="13823" r="24175" b="40061"/>
          <a:stretch/>
        </p:blipFill>
        <p:spPr>
          <a:xfrm>
            <a:off x="926625" y="494950"/>
            <a:ext cx="9670105" cy="515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949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63486BD-CFCD-495C-BD2B-D21498BFDD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93642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FC37BBF-EB5C-4E31-8A1B-12A6BDD8F328}"/>
              </a:ext>
            </a:extLst>
          </p:cNvPr>
          <p:cNvSpPr txBox="1"/>
          <p:nvPr/>
        </p:nvSpPr>
        <p:spPr>
          <a:xfrm flipH="1">
            <a:off x="2749162" y="655983"/>
            <a:ext cx="504311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Recommendation </a:t>
            </a:r>
          </a:p>
        </p:txBody>
      </p:sp>
    </p:spTree>
    <p:extLst>
      <p:ext uri="{BB962C8B-B14F-4D97-AF65-F5344CB8AC3E}">
        <p14:creationId xmlns:p14="http://schemas.microsoft.com/office/powerpoint/2010/main" val="35484771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63486BD-CFCD-495C-BD2B-D21498BFDD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526094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FC37BBF-EB5C-4E31-8A1B-12A6BDD8F328}"/>
              </a:ext>
            </a:extLst>
          </p:cNvPr>
          <p:cNvSpPr txBox="1"/>
          <p:nvPr/>
        </p:nvSpPr>
        <p:spPr>
          <a:xfrm flipH="1">
            <a:off x="2749162" y="655983"/>
            <a:ext cx="504311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Recommendation </a:t>
            </a:r>
          </a:p>
        </p:txBody>
      </p:sp>
    </p:spTree>
    <p:extLst>
      <p:ext uri="{BB962C8B-B14F-4D97-AF65-F5344CB8AC3E}">
        <p14:creationId xmlns:p14="http://schemas.microsoft.com/office/powerpoint/2010/main" val="37725001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767BC9A-8D51-4C54-9730-4C35D2DE8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499" y="1256474"/>
            <a:ext cx="10634599" cy="5405583"/>
          </a:xfrm>
        </p:spPr>
      </p:pic>
    </p:spTree>
    <p:extLst>
      <p:ext uri="{BB962C8B-B14F-4D97-AF65-F5344CB8AC3E}">
        <p14:creationId xmlns:p14="http://schemas.microsoft.com/office/powerpoint/2010/main" val="162055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9402458-4627-4E01-8ACD-76DA6CBDBE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771916"/>
              </p:ext>
            </p:extLst>
          </p:nvPr>
        </p:nvGraphicFramePr>
        <p:xfrm>
          <a:off x="2032000" y="970678"/>
          <a:ext cx="8128000" cy="5644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BE7DF31-2F2B-43EC-8F6B-22B61A52745E}"/>
              </a:ext>
            </a:extLst>
          </p:cNvPr>
          <p:cNvSpPr txBox="1"/>
          <p:nvPr/>
        </p:nvSpPr>
        <p:spPr>
          <a:xfrm>
            <a:off x="306145" y="40900"/>
            <a:ext cx="5880683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Screen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742E77-4535-4944-8773-3FC5791D45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729" t="15046" r="16667" b="59511"/>
          <a:stretch/>
        </p:blipFill>
        <p:spPr>
          <a:xfrm>
            <a:off x="10092419" y="0"/>
            <a:ext cx="1292838" cy="17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06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95A3119-DB1F-43AC-849E-C8239DD7F4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5691"/>
              </p:ext>
            </p:extLst>
          </p:nvPr>
        </p:nvGraphicFramePr>
        <p:xfrm>
          <a:off x="1988191" y="719666"/>
          <a:ext cx="817180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0FEE039-0096-41C7-90DB-98D56D692610}"/>
              </a:ext>
            </a:extLst>
          </p:cNvPr>
          <p:cNvSpPr txBox="1"/>
          <p:nvPr/>
        </p:nvSpPr>
        <p:spPr>
          <a:xfrm flipH="1">
            <a:off x="250735" y="180622"/>
            <a:ext cx="9113398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chemeClr val="bg1"/>
                </a:solidFill>
              </a:rPr>
              <a:t>we recommend endocrine testing in</a:t>
            </a:r>
          </a:p>
        </p:txBody>
      </p:sp>
    </p:spTree>
    <p:extLst>
      <p:ext uri="{BB962C8B-B14F-4D97-AF65-F5344CB8AC3E}">
        <p14:creationId xmlns:p14="http://schemas.microsoft.com/office/powerpoint/2010/main" val="215040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7279FC-45A3-48A4-BFB4-4212000D9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7" t="25566" r="27959" b="4464"/>
          <a:stretch/>
        </p:blipFill>
        <p:spPr>
          <a:xfrm>
            <a:off x="1996580" y="771787"/>
            <a:ext cx="6350466" cy="509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74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57CDCC-F4E4-480A-B9A3-C7579A7E3066}"/>
              </a:ext>
            </a:extLst>
          </p:cNvPr>
          <p:cNvSpPr txBox="1"/>
          <p:nvPr/>
        </p:nvSpPr>
        <p:spPr>
          <a:xfrm>
            <a:off x="1275127" y="276837"/>
            <a:ext cx="910205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POST SCREEN    IN OUR COUNTRY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0A53E-79DF-47DB-A650-1626264D7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92" t="15290" r="10481" b="54007"/>
          <a:stretch/>
        </p:blipFill>
        <p:spPr>
          <a:xfrm>
            <a:off x="6484689" y="1"/>
            <a:ext cx="3892493" cy="1367406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E1AB2B1-4768-48E1-98FB-377D1AA2BB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937919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74087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 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1992</TotalTime>
  <Words>2301</Words>
  <Application>Microsoft Office PowerPoint</Application>
  <PresentationFormat>Widescreen</PresentationFormat>
  <Paragraphs>291</Paragraphs>
  <Slides>52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Damask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Second screening test</vt:lpstr>
      <vt:lpstr>Second screening test</vt:lpstr>
      <vt:lpstr>Second screening test</vt:lpstr>
      <vt:lpstr>Second screening test</vt:lpstr>
      <vt:lpstr> Screening of neonates of mother with ATD</vt:lpstr>
      <vt:lpstr>When  </vt:lpstr>
      <vt:lpstr>Screening of neonate with Down syndrome</vt:lpstr>
      <vt:lpstr>What's the mechanism of hypothyroidism in down syndrome? </vt:lpstr>
      <vt:lpstr> Screening of Neonate with Hemangioma  </vt:lpstr>
      <vt:lpstr>PowerPoint Presentation</vt:lpstr>
      <vt:lpstr>Normal variation of T4&amp; FT4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Normal  range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Central hypothyroidism </vt:lpstr>
      <vt:lpstr>Central hypothyroidism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پزشکان</dc:creator>
  <cp:lastModifiedBy>Setila Dalili</cp:lastModifiedBy>
  <cp:revision>63</cp:revision>
  <dcterms:created xsi:type="dcterms:W3CDTF">2021-11-15T06:15:14Z</dcterms:created>
  <dcterms:modified xsi:type="dcterms:W3CDTF">2021-12-01T09:27:30Z</dcterms:modified>
</cp:coreProperties>
</file>